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5" r:id="rId4"/>
    <p:sldId id="279" r:id="rId5"/>
    <p:sldId id="263" r:id="rId6"/>
    <p:sldId id="265" r:id="rId7"/>
    <p:sldId id="260" r:id="rId8"/>
    <p:sldId id="264" r:id="rId9"/>
    <p:sldId id="267" r:id="rId10"/>
    <p:sldId id="268" r:id="rId11"/>
    <p:sldId id="270" r:id="rId12"/>
    <p:sldId id="282" r:id="rId13"/>
    <p:sldId id="293" r:id="rId14"/>
    <p:sldId id="277" r:id="rId15"/>
    <p:sldId id="283" r:id="rId16"/>
    <p:sldId id="284" r:id="rId17"/>
    <p:sldId id="271" r:id="rId18"/>
    <p:sldId id="285" r:id="rId19"/>
    <p:sldId id="269" r:id="rId20"/>
    <p:sldId id="272" r:id="rId21"/>
    <p:sldId id="287" r:id="rId22"/>
    <p:sldId id="286" r:id="rId23"/>
    <p:sldId id="274" r:id="rId24"/>
    <p:sldId id="292" r:id="rId25"/>
    <p:sldId id="278" r:id="rId26"/>
    <p:sldId id="276" r:id="rId27"/>
    <p:sldId id="280" r:id="rId28"/>
    <p:sldId id="294" r:id="rId29"/>
    <p:sldId id="288" r:id="rId30"/>
    <p:sldId id="289" r:id="rId31"/>
    <p:sldId id="290" r:id="rId32"/>
    <p:sldId id="291" r:id="rId33"/>
    <p:sldId id="281" r:id="rId34"/>
    <p:sldId id="262" r:id="rId3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4DA32E-AC61-4026-A4B6-915B2C9D66F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58136D0-A00B-4E8E-9BF8-9C51BA6C445B}">
      <dgm:prSet phldrT="[Текст]" custT="1"/>
      <dgm:spPr>
        <a:solidFill>
          <a:srgbClr val="009900"/>
        </a:solidFill>
      </dgm:spPr>
      <dgm:t>
        <a:bodyPr/>
        <a:lstStyle/>
        <a:p>
          <a:r>
            <a:rPr lang="uk-UA" sz="3600" b="1" dirty="0" smtClean="0">
              <a:solidFill>
                <a:schemeClr val="bg1"/>
              </a:solidFill>
            </a:rPr>
            <a:t>Біологія </a:t>
          </a:r>
          <a:endParaRPr lang="uk-UA" sz="3600" b="1" dirty="0">
            <a:solidFill>
              <a:schemeClr val="bg1"/>
            </a:solidFill>
          </a:endParaRPr>
        </a:p>
      </dgm:t>
    </dgm:pt>
    <dgm:pt modelId="{5116FD84-A075-447A-B1F5-1815273D1AC7}" type="parTrans" cxnId="{47698FAE-3049-4477-A1CE-42C8791CF04A}">
      <dgm:prSet/>
      <dgm:spPr/>
      <dgm:t>
        <a:bodyPr/>
        <a:lstStyle/>
        <a:p>
          <a:endParaRPr lang="uk-UA"/>
        </a:p>
      </dgm:t>
    </dgm:pt>
    <dgm:pt modelId="{8E27F04A-6340-4FA9-8C1C-EC0BA6F90126}" type="sibTrans" cxnId="{47698FAE-3049-4477-A1CE-42C8791CF04A}">
      <dgm:prSet/>
      <dgm:spPr/>
      <dgm:t>
        <a:bodyPr/>
        <a:lstStyle/>
        <a:p>
          <a:endParaRPr lang="uk-UA"/>
        </a:p>
      </dgm:t>
    </dgm:pt>
    <dgm:pt modelId="{97D8DC8A-5AAC-4D5C-A4BE-F74B9A307EE3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3600" b="1" dirty="0" smtClean="0">
              <a:solidFill>
                <a:schemeClr val="bg1"/>
              </a:solidFill>
            </a:rPr>
            <a:t>Фізика </a:t>
          </a:r>
          <a:endParaRPr lang="uk-UA" sz="3600" b="1" dirty="0">
            <a:solidFill>
              <a:schemeClr val="bg1"/>
            </a:solidFill>
          </a:endParaRPr>
        </a:p>
      </dgm:t>
    </dgm:pt>
    <dgm:pt modelId="{38E8C795-9B72-4593-8685-16CF77E4D67F}" type="parTrans" cxnId="{04CA8E3F-04FD-4CE7-A35C-1EDB0454ECED}">
      <dgm:prSet/>
      <dgm:spPr/>
      <dgm:t>
        <a:bodyPr/>
        <a:lstStyle/>
        <a:p>
          <a:endParaRPr lang="uk-UA"/>
        </a:p>
      </dgm:t>
    </dgm:pt>
    <dgm:pt modelId="{EC9A2E54-5747-4A27-9356-A54DBAB9817F}" type="sibTrans" cxnId="{04CA8E3F-04FD-4CE7-A35C-1EDB0454ECED}">
      <dgm:prSet/>
      <dgm:spPr/>
      <dgm:t>
        <a:bodyPr/>
        <a:lstStyle/>
        <a:p>
          <a:endParaRPr lang="uk-UA"/>
        </a:p>
      </dgm:t>
    </dgm:pt>
    <dgm:pt modelId="{564B0644-CEE4-4EA0-B54A-5CED0385E8A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 Хімія </a:t>
          </a:r>
          <a:endParaRPr lang="uk-UA" sz="3200" b="1" dirty="0">
            <a:solidFill>
              <a:schemeClr val="bg1"/>
            </a:solidFill>
          </a:endParaRPr>
        </a:p>
      </dgm:t>
    </dgm:pt>
    <dgm:pt modelId="{EC158D19-58E5-4053-9035-7DFF742A3703}" type="parTrans" cxnId="{06953B0F-5297-4CC1-AF0D-4F3CA71DDE5F}">
      <dgm:prSet/>
      <dgm:spPr/>
      <dgm:t>
        <a:bodyPr/>
        <a:lstStyle/>
        <a:p>
          <a:endParaRPr lang="uk-UA"/>
        </a:p>
      </dgm:t>
    </dgm:pt>
    <dgm:pt modelId="{BD378317-B673-443A-B2FD-FD8CEB230BD6}" type="sibTrans" cxnId="{06953B0F-5297-4CC1-AF0D-4F3CA71DDE5F}">
      <dgm:prSet/>
      <dgm:spPr/>
      <dgm:t>
        <a:bodyPr/>
        <a:lstStyle/>
        <a:p>
          <a:endParaRPr lang="uk-UA"/>
        </a:p>
      </dgm:t>
    </dgm:pt>
    <dgm:pt modelId="{1EBBB25B-9D31-45DF-A33E-C3353B57B3DD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uk-UA" sz="2400" b="1" dirty="0" smtClean="0"/>
            <a:t>Основи здоров</a:t>
          </a:r>
          <a:r>
            <a:rPr lang="en-US" sz="2400" b="1" dirty="0" smtClean="0"/>
            <a:t>’</a:t>
          </a:r>
          <a:r>
            <a:rPr lang="ru-RU" sz="2400" b="1" dirty="0" smtClean="0"/>
            <a:t>я</a:t>
          </a:r>
          <a:endParaRPr lang="uk-UA" sz="2400" b="1" dirty="0"/>
        </a:p>
      </dgm:t>
    </dgm:pt>
    <dgm:pt modelId="{94E66F75-C297-4D00-BF67-17AF30E942D8}" type="parTrans" cxnId="{DA8903EA-0580-4C79-9B68-DFB368951AE1}">
      <dgm:prSet/>
      <dgm:spPr/>
      <dgm:t>
        <a:bodyPr/>
        <a:lstStyle/>
        <a:p>
          <a:endParaRPr lang="uk-UA"/>
        </a:p>
      </dgm:t>
    </dgm:pt>
    <dgm:pt modelId="{13942033-1804-43EA-9C30-54C2A28A384E}" type="sibTrans" cxnId="{DA8903EA-0580-4C79-9B68-DFB368951AE1}">
      <dgm:prSet/>
      <dgm:spPr/>
      <dgm:t>
        <a:bodyPr/>
        <a:lstStyle/>
        <a:p>
          <a:endParaRPr lang="uk-UA"/>
        </a:p>
      </dgm:t>
    </dgm:pt>
    <dgm:pt modelId="{507264BC-A662-47FD-91D1-0C3302300280}">
      <dgm:prSet phldrT="[Текст]" custT="1"/>
      <dgm:spPr>
        <a:solidFill>
          <a:srgbClr val="CC00CC"/>
        </a:solidFill>
      </dgm:spPr>
      <dgm:t>
        <a:bodyPr/>
        <a:lstStyle/>
        <a:p>
          <a:r>
            <a:rPr lang="uk-UA" sz="3600" b="1" dirty="0" smtClean="0">
              <a:solidFill>
                <a:schemeClr val="bg1"/>
              </a:solidFill>
            </a:rPr>
            <a:t>Геогафія </a:t>
          </a:r>
          <a:endParaRPr lang="uk-UA" sz="3600" b="1" dirty="0">
            <a:solidFill>
              <a:schemeClr val="bg1"/>
            </a:solidFill>
          </a:endParaRPr>
        </a:p>
      </dgm:t>
    </dgm:pt>
    <dgm:pt modelId="{8703D8D4-873A-4343-8FEA-09A8C24B414C}" type="parTrans" cxnId="{0B7E5BE2-7FB5-4844-9D05-B3E0A779ECD7}">
      <dgm:prSet/>
      <dgm:spPr/>
      <dgm:t>
        <a:bodyPr/>
        <a:lstStyle/>
        <a:p>
          <a:endParaRPr lang="uk-UA"/>
        </a:p>
      </dgm:t>
    </dgm:pt>
    <dgm:pt modelId="{DFC9E402-D2D8-4370-A534-8E1611C2AABB}" type="sibTrans" cxnId="{0B7E5BE2-7FB5-4844-9D05-B3E0A779ECD7}">
      <dgm:prSet/>
      <dgm:spPr/>
      <dgm:t>
        <a:bodyPr/>
        <a:lstStyle/>
        <a:p>
          <a:endParaRPr lang="uk-UA"/>
        </a:p>
      </dgm:t>
    </dgm:pt>
    <dgm:pt modelId="{46246B28-A371-4185-B799-AB8575A4FCF3}" type="pres">
      <dgm:prSet presAssocID="{5F4DA32E-AC61-4026-A4B6-915B2C9D66F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F73D9F5-A01B-4DAB-9203-D5CE13859B18}" type="pres">
      <dgm:prSet presAssocID="{5F4DA32E-AC61-4026-A4B6-915B2C9D66F5}" presName="comp1" presStyleCnt="0"/>
      <dgm:spPr/>
    </dgm:pt>
    <dgm:pt modelId="{9343CD85-40EC-4473-973A-DF41AF5294F1}" type="pres">
      <dgm:prSet presAssocID="{5F4DA32E-AC61-4026-A4B6-915B2C9D66F5}" presName="circle1" presStyleLbl="node1" presStyleIdx="0" presStyleCnt="5" custScaleX="173835"/>
      <dgm:spPr/>
      <dgm:t>
        <a:bodyPr/>
        <a:lstStyle/>
        <a:p>
          <a:endParaRPr lang="uk-UA"/>
        </a:p>
      </dgm:t>
    </dgm:pt>
    <dgm:pt modelId="{2DC872B8-2DF4-4B00-B871-028E98FD6D2F}" type="pres">
      <dgm:prSet presAssocID="{5F4DA32E-AC61-4026-A4B6-915B2C9D66F5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43609F-0246-4E41-94A3-9C9C851E49A6}" type="pres">
      <dgm:prSet presAssocID="{5F4DA32E-AC61-4026-A4B6-915B2C9D66F5}" presName="comp2" presStyleCnt="0"/>
      <dgm:spPr/>
    </dgm:pt>
    <dgm:pt modelId="{5168D38F-2BBC-44EB-B957-CC47CD77416A}" type="pres">
      <dgm:prSet presAssocID="{5F4DA32E-AC61-4026-A4B6-915B2C9D66F5}" presName="circle2" presStyleLbl="node1" presStyleIdx="1" presStyleCnt="5" custScaleX="148803"/>
      <dgm:spPr/>
      <dgm:t>
        <a:bodyPr/>
        <a:lstStyle/>
        <a:p>
          <a:endParaRPr lang="uk-UA"/>
        </a:p>
      </dgm:t>
    </dgm:pt>
    <dgm:pt modelId="{28D7A594-371C-4C43-BA77-FF4B96DA8D26}" type="pres">
      <dgm:prSet presAssocID="{5F4DA32E-AC61-4026-A4B6-915B2C9D66F5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524B44-8AAE-43BC-86BF-F3ECB6970861}" type="pres">
      <dgm:prSet presAssocID="{5F4DA32E-AC61-4026-A4B6-915B2C9D66F5}" presName="comp3" presStyleCnt="0"/>
      <dgm:spPr/>
    </dgm:pt>
    <dgm:pt modelId="{8E56D810-4254-4290-B260-8436D0FCB8FE}" type="pres">
      <dgm:prSet presAssocID="{5F4DA32E-AC61-4026-A4B6-915B2C9D66F5}" presName="circle3" presStyleLbl="node1" presStyleIdx="2" presStyleCnt="5" custScaleX="126573"/>
      <dgm:spPr/>
      <dgm:t>
        <a:bodyPr/>
        <a:lstStyle/>
        <a:p>
          <a:endParaRPr lang="uk-UA"/>
        </a:p>
      </dgm:t>
    </dgm:pt>
    <dgm:pt modelId="{C962FE25-DB1A-4D6B-A472-D84DF094367F}" type="pres">
      <dgm:prSet presAssocID="{5F4DA32E-AC61-4026-A4B6-915B2C9D66F5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9FF68C-9467-4D4A-9D63-4F02727F1BCD}" type="pres">
      <dgm:prSet presAssocID="{5F4DA32E-AC61-4026-A4B6-915B2C9D66F5}" presName="comp4" presStyleCnt="0"/>
      <dgm:spPr/>
    </dgm:pt>
    <dgm:pt modelId="{1D421320-1D92-499F-A74C-654548520F00}" type="pres">
      <dgm:prSet presAssocID="{5F4DA32E-AC61-4026-A4B6-915B2C9D66F5}" presName="circle4" presStyleLbl="node1" presStyleIdx="3" presStyleCnt="5" custScaleX="115176"/>
      <dgm:spPr/>
      <dgm:t>
        <a:bodyPr/>
        <a:lstStyle/>
        <a:p>
          <a:endParaRPr lang="uk-UA"/>
        </a:p>
      </dgm:t>
    </dgm:pt>
    <dgm:pt modelId="{D55A3F3D-167A-4CD4-A983-3587FE146FCE}" type="pres">
      <dgm:prSet presAssocID="{5F4DA32E-AC61-4026-A4B6-915B2C9D66F5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907264-0ED7-4C67-8010-BA4CFCBF370B}" type="pres">
      <dgm:prSet presAssocID="{5F4DA32E-AC61-4026-A4B6-915B2C9D66F5}" presName="comp5" presStyleCnt="0"/>
      <dgm:spPr/>
    </dgm:pt>
    <dgm:pt modelId="{8868C9D4-F9F1-4730-8039-0BF0789E32C4}" type="pres">
      <dgm:prSet presAssocID="{5F4DA32E-AC61-4026-A4B6-915B2C9D66F5}" presName="circle5" presStyleLbl="node1" presStyleIdx="4" presStyleCnt="5" custScaleX="118906"/>
      <dgm:spPr/>
      <dgm:t>
        <a:bodyPr/>
        <a:lstStyle/>
        <a:p>
          <a:endParaRPr lang="uk-UA"/>
        </a:p>
      </dgm:t>
    </dgm:pt>
    <dgm:pt modelId="{39CA1184-568C-43FE-8F3D-CCAD8CD5E1EE}" type="pres">
      <dgm:prSet presAssocID="{5F4DA32E-AC61-4026-A4B6-915B2C9D66F5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40B4B81-D3F7-44A4-B543-32A22B50C9FD}" type="presOf" srcId="{564B0644-CEE4-4EA0-B54A-5CED0385E8A1}" destId="{D55A3F3D-167A-4CD4-A983-3587FE146FCE}" srcOrd="1" destOrd="0" presId="urn:microsoft.com/office/officeart/2005/8/layout/venn2"/>
    <dgm:cxn modelId="{8E3C80D3-4D8B-4BE5-B314-6909266B25B0}" type="presOf" srcId="{97D8DC8A-5AAC-4D5C-A4BE-F74B9A307EE3}" destId="{C962FE25-DB1A-4D6B-A472-D84DF094367F}" srcOrd="1" destOrd="0" presId="urn:microsoft.com/office/officeart/2005/8/layout/venn2"/>
    <dgm:cxn modelId="{CE7B71B8-EAD1-4710-A085-D9A01AC5D2A6}" type="presOf" srcId="{1EBBB25B-9D31-45DF-A33E-C3353B57B3DD}" destId="{39CA1184-568C-43FE-8F3D-CCAD8CD5E1EE}" srcOrd="1" destOrd="0" presId="urn:microsoft.com/office/officeart/2005/8/layout/venn2"/>
    <dgm:cxn modelId="{06953B0F-5297-4CC1-AF0D-4F3CA71DDE5F}" srcId="{5F4DA32E-AC61-4026-A4B6-915B2C9D66F5}" destId="{564B0644-CEE4-4EA0-B54A-5CED0385E8A1}" srcOrd="3" destOrd="0" parTransId="{EC158D19-58E5-4053-9035-7DFF742A3703}" sibTransId="{BD378317-B673-443A-B2FD-FD8CEB230BD6}"/>
    <dgm:cxn modelId="{EDF0F79B-1F55-453E-9B02-A4125A261D66}" type="presOf" srcId="{507264BC-A662-47FD-91D1-0C3302300280}" destId="{28D7A594-371C-4C43-BA77-FF4B96DA8D26}" srcOrd="1" destOrd="0" presId="urn:microsoft.com/office/officeart/2005/8/layout/venn2"/>
    <dgm:cxn modelId="{90148267-D7B4-44B6-A716-C1B7421C47AE}" type="presOf" srcId="{507264BC-A662-47FD-91D1-0C3302300280}" destId="{5168D38F-2BBC-44EB-B957-CC47CD77416A}" srcOrd="0" destOrd="0" presId="urn:microsoft.com/office/officeart/2005/8/layout/venn2"/>
    <dgm:cxn modelId="{A8AA66C7-13ED-46E5-A2D2-DFCA95F9BD92}" type="presOf" srcId="{258136D0-A00B-4E8E-9BF8-9C51BA6C445B}" destId="{2DC872B8-2DF4-4B00-B871-028E98FD6D2F}" srcOrd="1" destOrd="0" presId="urn:microsoft.com/office/officeart/2005/8/layout/venn2"/>
    <dgm:cxn modelId="{DA8903EA-0580-4C79-9B68-DFB368951AE1}" srcId="{5F4DA32E-AC61-4026-A4B6-915B2C9D66F5}" destId="{1EBBB25B-9D31-45DF-A33E-C3353B57B3DD}" srcOrd="4" destOrd="0" parTransId="{94E66F75-C297-4D00-BF67-17AF30E942D8}" sibTransId="{13942033-1804-43EA-9C30-54C2A28A384E}"/>
    <dgm:cxn modelId="{4B4E9762-0891-4124-81FE-E8612EFB7065}" type="presOf" srcId="{97D8DC8A-5AAC-4D5C-A4BE-F74B9A307EE3}" destId="{8E56D810-4254-4290-B260-8436D0FCB8FE}" srcOrd="0" destOrd="0" presId="urn:microsoft.com/office/officeart/2005/8/layout/venn2"/>
    <dgm:cxn modelId="{DE5D8718-3119-4923-9D9F-CFC4AEDDDDE4}" type="presOf" srcId="{564B0644-CEE4-4EA0-B54A-5CED0385E8A1}" destId="{1D421320-1D92-499F-A74C-654548520F00}" srcOrd="0" destOrd="0" presId="urn:microsoft.com/office/officeart/2005/8/layout/venn2"/>
    <dgm:cxn modelId="{0B7E5BE2-7FB5-4844-9D05-B3E0A779ECD7}" srcId="{5F4DA32E-AC61-4026-A4B6-915B2C9D66F5}" destId="{507264BC-A662-47FD-91D1-0C3302300280}" srcOrd="1" destOrd="0" parTransId="{8703D8D4-873A-4343-8FEA-09A8C24B414C}" sibTransId="{DFC9E402-D2D8-4370-A534-8E1611C2AABB}"/>
    <dgm:cxn modelId="{9F68B98D-7F89-4FE3-9BC5-EEC1638DF9AB}" type="presOf" srcId="{258136D0-A00B-4E8E-9BF8-9C51BA6C445B}" destId="{9343CD85-40EC-4473-973A-DF41AF5294F1}" srcOrd="0" destOrd="0" presId="urn:microsoft.com/office/officeart/2005/8/layout/venn2"/>
    <dgm:cxn modelId="{95AB85A3-B71F-48E7-8F73-D8E9978BA5D6}" type="presOf" srcId="{1EBBB25B-9D31-45DF-A33E-C3353B57B3DD}" destId="{8868C9D4-F9F1-4730-8039-0BF0789E32C4}" srcOrd="0" destOrd="0" presId="urn:microsoft.com/office/officeart/2005/8/layout/venn2"/>
    <dgm:cxn modelId="{04CA8E3F-04FD-4CE7-A35C-1EDB0454ECED}" srcId="{5F4DA32E-AC61-4026-A4B6-915B2C9D66F5}" destId="{97D8DC8A-5AAC-4D5C-A4BE-F74B9A307EE3}" srcOrd="2" destOrd="0" parTransId="{38E8C795-9B72-4593-8685-16CF77E4D67F}" sibTransId="{EC9A2E54-5747-4A27-9356-A54DBAB9817F}"/>
    <dgm:cxn modelId="{403C2A5E-0EAA-4B61-8607-821FFC9E586D}" type="presOf" srcId="{5F4DA32E-AC61-4026-A4B6-915B2C9D66F5}" destId="{46246B28-A371-4185-B799-AB8575A4FCF3}" srcOrd="0" destOrd="0" presId="urn:microsoft.com/office/officeart/2005/8/layout/venn2"/>
    <dgm:cxn modelId="{47698FAE-3049-4477-A1CE-42C8791CF04A}" srcId="{5F4DA32E-AC61-4026-A4B6-915B2C9D66F5}" destId="{258136D0-A00B-4E8E-9BF8-9C51BA6C445B}" srcOrd="0" destOrd="0" parTransId="{5116FD84-A075-447A-B1F5-1815273D1AC7}" sibTransId="{8E27F04A-6340-4FA9-8C1C-EC0BA6F90126}"/>
    <dgm:cxn modelId="{AB9AB008-F4F6-4D0C-9A94-63091F1E64A5}" type="presParOf" srcId="{46246B28-A371-4185-B799-AB8575A4FCF3}" destId="{FF73D9F5-A01B-4DAB-9203-D5CE13859B18}" srcOrd="0" destOrd="0" presId="urn:microsoft.com/office/officeart/2005/8/layout/venn2"/>
    <dgm:cxn modelId="{6CBCEC03-E0C5-4ACE-BD95-C90BB714DCE1}" type="presParOf" srcId="{FF73D9F5-A01B-4DAB-9203-D5CE13859B18}" destId="{9343CD85-40EC-4473-973A-DF41AF5294F1}" srcOrd="0" destOrd="0" presId="urn:microsoft.com/office/officeart/2005/8/layout/venn2"/>
    <dgm:cxn modelId="{0AB1C189-DBC0-4EFF-8BB9-D0975DA4DD61}" type="presParOf" srcId="{FF73D9F5-A01B-4DAB-9203-D5CE13859B18}" destId="{2DC872B8-2DF4-4B00-B871-028E98FD6D2F}" srcOrd="1" destOrd="0" presId="urn:microsoft.com/office/officeart/2005/8/layout/venn2"/>
    <dgm:cxn modelId="{F31F7B7A-FA50-4E37-B7FE-CB40A0784828}" type="presParOf" srcId="{46246B28-A371-4185-B799-AB8575A4FCF3}" destId="{FA43609F-0246-4E41-94A3-9C9C851E49A6}" srcOrd="1" destOrd="0" presId="urn:microsoft.com/office/officeart/2005/8/layout/venn2"/>
    <dgm:cxn modelId="{A222C76C-297E-49C8-B761-67B16D77C304}" type="presParOf" srcId="{FA43609F-0246-4E41-94A3-9C9C851E49A6}" destId="{5168D38F-2BBC-44EB-B957-CC47CD77416A}" srcOrd="0" destOrd="0" presId="urn:microsoft.com/office/officeart/2005/8/layout/venn2"/>
    <dgm:cxn modelId="{A2E24A06-3F49-4C84-ABEA-773510CD2E6D}" type="presParOf" srcId="{FA43609F-0246-4E41-94A3-9C9C851E49A6}" destId="{28D7A594-371C-4C43-BA77-FF4B96DA8D26}" srcOrd="1" destOrd="0" presId="urn:microsoft.com/office/officeart/2005/8/layout/venn2"/>
    <dgm:cxn modelId="{B1C1A5E1-3CF2-4C34-BDAD-B334850CBDD4}" type="presParOf" srcId="{46246B28-A371-4185-B799-AB8575A4FCF3}" destId="{13524B44-8AAE-43BC-86BF-F3ECB6970861}" srcOrd="2" destOrd="0" presId="urn:microsoft.com/office/officeart/2005/8/layout/venn2"/>
    <dgm:cxn modelId="{6C1D6573-7E84-4B2C-9EBD-42F8B6732F53}" type="presParOf" srcId="{13524B44-8AAE-43BC-86BF-F3ECB6970861}" destId="{8E56D810-4254-4290-B260-8436D0FCB8FE}" srcOrd="0" destOrd="0" presId="urn:microsoft.com/office/officeart/2005/8/layout/venn2"/>
    <dgm:cxn modelId="{7D2A6573-1447-4383-B278-9BCA07440521}" type="presParOf" srcId="{13524B44-8AAE-43BC-86BF-F3ECB6970861}" destId="{C962FE25-DB1A-4D6B-A472-D84DF094367F}" srcOrd="1" destOrd="0" presId="urn:microsoft.com/office/officeart/2005/8/layout/venn2"/>
    <dgm:cxn modelId="{3659DF14-5CEB-4477-A062-8DA0D4C08D81}" type="presParOf" srcId="{46246B28-A371-4185-B799-AB8575A4FCF3}" destId="{729FF68C-9467-4D4A-9D63-4F02727F1BCD}" srcOrd="3" destOrd="0" presId="urn:microsoft.com/office/officeart/2005/8/layout/venn2"/>
    <dgm:cxn modelId="{8C51AF84-919A-48DA-99B7-FC9E7FFF1264}" type="presParOf" srcId="{729FF68C-9467-4D4A-9D63-4F02727F1BCD}" destId="{1D421320-1D92-499F-A74C-654548520F00}" srcOrd="0" destOrd="0" presId="urn:microsoft.com/office/officeart/2005/8/layout/venn2"/>
    <dgm:cxn modelId="{3CF01DAA-61AA-4ABE-887E-6916E369EA1C}" type="presParOf" srcId="{729FF68C-9467-4D4A-9D63-4F02727F1BCD}" destId="{D55A3F3D-167A-4CD4-A983-3587FE146FCE}" srcOrd="1" destOrd="0" presId="urn:microsoft.com/office/officeart/2005/8/layout/venn2"/>
    <dgm:cxn modelId="{8C36A062-093B-44A2-89AF-40C7D736D351}" type="presParOf" srcId="{46246B28-A371-4185-B799-AB8575A4FCF3}" destId="{1B907264-0ED7-4C67-8010-BA4CFCBF370B}" srcOrd="4" destOrd="0" presId="urn:microsoft.com/office/officeart/2005/8/layout/venn2"/>
    <dgm:cxn modelId="{D3D099FD-CB8F-4751-AFA1-2FB554C5B5A9}" type="presParOf" srcId="{1B907264-0ED7-4C67-8010-BA4CFCBF370B}" destId="{8868C9D4-F9F1-4730-8039-0BF0789E32C4}" srcOrd="0" destOrd="0" presId="urn:microsoft.com/office/officeart/2005/8/layout/venn2"/>
    <dgm:cxn modelId="{AEA0D1B3-E908-4F07-8EF8-B2C4369F8EE2}" type="presParOf" srcId="{1B907264-0ED7-4C67-8010-BA4CFCBF370B}" destId="{39CA1184-568C-43FE-8F3D-CCAD8CD5E1EE}" srcOrd="1" destOrd="0" presId="urn:microsoft.com/office/officeart/2005/8/layout/venn2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2486B0-E9DE-49DC-9B97-5AB8B63C8DD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C3025CA-480B-4B7A-BD38-D20105228C50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accent6">
                  <a:lumMod val="50000"/>
                </a:schemeClr>
              </a:solidFill>
            </a:rPr>
            <a:t>Світова література</a:t>
          </a:r>
          <a:endParaRPr lang="uk-UA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CBDC20D0-440F-412D-BFA9-392546846A67}" type="parTrans" cxnId="{A656E9CA-8244-40C2-9039-D856D8FEED25}">
      <dgm:prSet/>
      <dgm:spPr/>
      <dgm:t>
        <a:bodyPr/>
        <a:lstStyle/>
        <a:p>
          <a:endParaRPr lang="uk-UA"/>
        </a:p>
      </dgm:t>
    </dgm:pt>
    <dgm:pt modelId="{C71703FC-2657-4262-AE53-0F0212594F41}" type="sibTrans" cxnId="{A656E9CA-8244-40C2-9039-D856D8FEED25}">
      <dgm:prSet/>
      <dgm:spPr/>
      <dgm:t>
        <a:bodyPr/>
        <a:lstStyle/>
        <a:p>
          <a:endParaRPr lang="uk-UA"/>
        </a:p>
      </dgm:t>
    </dgm:pt>
    <dgm:pt modelId="{62491754-0118-4A1D-9685-00D81551565F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accent6">
                  <a:lumMod val="50000"/>
                </a:schemeClr>
              </a:solidFill>
            </a:rPr>
            <a:t>Історія </a:t>
          </a:r>
          <a:endParaRPr lang="uk-UA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FFD9A704-D58E-4932-8DE7-5FA6EE621809}" type="parTrans" cxnId="{5DDF7C25-5A73-4373-AA23-4D8405B9CEFA}">
      <dgm:prSet/>
      <dgm:spPr/>
      <dgm:t>
        <a:bodyPr/>
        <a:lstStyle/>
        <a:p>
          <a:endParaRPr lang="uk-UA"/>
        </a:p>
      </dgm:t>
    </dgm:pt>
    <dgm:pt modelId="{7B69832A-C106-482D-8607-2BA51DC92E90}" type="sibTrans" cxnId="{5DDF7C25-5A73-4373-AA23-4D8405B9CEFA}">
      <dgm:prSet/>
      <dgm:spPr/>
      <dgm:t>
        <a:bodyPr/>
        <a:lstStyle/>
        <a:p>
          <a:endParaRPr lang="uk-UA"/>
        </a:p>
      </dgm:t>
    </dgm:pt>
    <dgm:pt modelId="{ED57BE0D-76BC-4A0B-90DE-CE02468638CA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accent6">
                  <a:lumMod val="50000"/>
                </a:schemeClr>
              </a:solidFill>
            </a:rPr>
            <a:t>Іноземна мова </a:t>
          </a:r>
          <a:endParaRPr lang="uk-UA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60A09C07-2D55-46C0-A307-439C4FDC3496}" type="parTrans" cxnId="{1029A86E-C279-4BCC-A99D-63D5D1D82A30}">
      <dgm:prSet/>
      <dgm:spPr/>
      <dgm:t>
        <a:bodyPr/>
        <a:lstStyle/>
        <a:p>
          <a:endParaRPr lang="uk-UA"/>
        </a:p>
      </dgm:t>
    </dgm:pt>
    <dgm:pt modelId="{05C6A051-4F63-4764-A54C-B5E6D4A4A2D8}" type="sibTrans" cxnId="{1029A86E-C279-4BCC-A99D-63D5D1D82A30}">
      <dgm:prSet/>
      <dgm:spPr/>
      <dgm:t>
        <a:bodyPr/>
        <a:lstStyle/>
        <a:p>
          <a:endParaRPr lang="uk-UA"/>
        </a:p>
      </dgm:t>
    </dgm:pt>
    <dgm:pt modelId="{A047CF1A-960B-4E2B-8785-0F3C375B8560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accent6">
                  <a:lumMod val="50000"/>
                </a:schemeClr>
              </a:solidFill>
            </a:rPr>
            <a:t>Українознавство </a:t>
          </a:r>
          <a:endParaRPr lang="uk-UA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EC3E102B-96B0-4BFB-A56C-E8B87014B853}" type="parTrans" cxnId="{1973D9DE-5D23-4DFB-9C13-91B6C01B8EAA}">
      <dgm:prSet/>
      <dgm:spPr/>
      <dgm:t>
        <a:bodyPr/>
        <a:lstStyle/>
        <a:p>
          <a:endParaRPr lang="uk-UA"/>
        </a:p>
      </dgm:t>
    </dgm:pt>
    <dgm:pt modelId="{BE08FE65-0330-4A1D-8931-0CB2289A7DF6}" type="sibTrans" cxnId="{1973D9DE-5D23-4DFB-9C13-91B6C01B8EAA}">
      <dgm:prSet/>
      <dgm:spPr/>
      <dgm:t>
        <a:bodyPr/>
        <a:lstStyle/>
        <a:p>
          <a:endParaRPr lang="uk-UA"/>
        </a:p>
      </dgm:t>
    </dgm:pt>
    <dgm:pt modelId="{CFD062CC-D8C1-477F-9454-3AF75145586C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accent6">
                  <a:lumMod val="50000"/>
                </a:schemeClr>
              </a:solidFill>
            </a:rPr>
            <a:t>Математика</a:t>
          </a:r>
          <a:endParaRPr lang="uk-UA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079E2DFD-CCC3-4505-A423-0E99DCFAB7F0}" type="parTrans" cxnId="{5CFB0EDC-3438-490F-9729-4B931823CB1F}">
      <dgm:prSet/>
      <dgm:spPr/>
      <dgm:t>
        <a:bodyPr/>
        <a:lstStyle/>
        <a:p>
          <a:endParaRPr lang="uk-UA"/>
        </a:p>
      </dgm:t>
    </dgm:pt>
    <dgm:pt modelId="{F7DED5EA-7FD3-4CFC-9C28-2BA338B71A6A}" type="sibTrans" cxnId="{5CFB0EDC-3438-490F-9729-4B931823CB1F}">
      <dgm:prSet/>
      <dgm:spPr/>
      <dgm:t>
        <a:bodyPr/>
        <a:lstStyle/>
        <a:p>
          <a:endParaRPr lang="uk-UA"/>
        </a:p>
      </dgm:t>
    </dgm:pt>
    <dgm:pt modelId="{FECBABF1-9777-4EF7-A7E1-47D57A1CC9DE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accent6">
                  <a:lumMod val="50000"/>
                </a:schemeClr>
              </a:solidFill>
            </a:rPr>
            <a:t>  Інформатика</a:t>
          </a:r>
          <a:endParaRPr lang="uk-UA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1E6DE394-15CC-48DB-903D-609FCF4125CF}" type="parTrans" cxnId="{64BFF36F-3B53-4B14-95C3-FD13A4999B45}">
      <dgm:prSet/>
      <dgm:spPr/>
      <dgm:t>
        <a:bodyPr/>
        <a:lstStyle/>
        <a:p>
          <a:endParaRPr lang="uk-UA"/>
        </a:p>
      </dgm:t>
    </dgm:pt>
    <dgm:pt modelId="{FF842BC6-5057-401E-9BC2-639FC41F9432}" type="sibTrans" cxnId="{64BFF36F-3B53-4B14-95C3-FD13A4999B45}">
      <dgm:prSet/>
      <dgm:spPr/>
      <dgm:t>
        <a:bodyPr/>
        <a:lstStyle/>
        <a:p>
          <a:endParaRPr lang="uk-UA"/>
        </a:p>
      </dgm:t>
    </dgm:pt>
    <dgm:pt modelId="{B5EB18AA-7ABD-4AD3-A936-87037F287781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accent6">
                  <a:lumMod val="50000"/>
                </a:schemeClr>
              </a:solidFill>
            </a:rPr>
            <a:t>Фізична культура</a:t>
          </a:r>
          <a:endParaRPr lang="uk-UA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703A12C7-159A-4792-AECD-9297216D0C71}" type="parTrans" cxnId="{110D43BF-4DCF-4CFE-803D-CEC216AE92DC}">
      <dgm:prSet/>
      <dgm:spPr/>
      <dgm:t>
        <a:bodyPr/>
        <a:lstStyle/>
        <a:p>
          <a:endParaRPr lang="uk-UA"/>
        </a:p>
      </dgm:t>
    </dgm:pt>
    <dgm:pt modelId="{241BC0FF-7E93-4D36-BA1F-5082ACFACEE9}" type="sibTrans" cxnId="{110D43BF-4DCF-4CFE-803D-CEC216AE92DC}">
      <dgm:prSet/>
      <dgm:spPr/>
      <dgm:t>
        <a:bodyPr/>
        <a:lstStyle/>
        <a:p>
          <a:endParaRPr lang="uk-UA"/>
        </a:p>
      </dgm:t>
    </dgm:pt>
    <dgm:pt modelId="{4E58AA88-C199-45B1-AA75-2193209371AC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accent6">
                  <a:lumMod val="50000"/>
                </a:schemeClr>
              </a:solidFill>
            </a:rPr>
            <a:t>Музичне мистецтво </a:t>
          </a:r>
          <a:endParaRPr lang="uk-UA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9EF5142C-6E84-4E4D-8F32-32DFD5840A78}" type="parTrans" cxnId="{F3945AA5-EA4A-4AAB-8951-1C03DBAA9067}">
      <dgm:prSet/>
      <dgm:spPr/>
      <dgm:t>
        <a:bodyPr/>
        <a:lstStyle/>
        <a:p>
          <a:endParaRPr lang="uk-UA"/>
        </a:p>
      </dgm:t>
    </dgm:pt>
    <dgm:pt modelId="{6F45CA87-19B0-44C9-B904-8D6757EC6733}" type="sibTrans" cxnId="{F3945AA5-EA4A-4AAB-8951-1C03DBAA9067}">
      <dgm:prSet/>
      <dgm:spPr/>
      <dgm:t>
        <a:bodyPr/>
        <a:lstStyle/>
        <a:p>
          <a:endParaRPr lang="uk-UA"/>
        </a:p>
      </dgm:t>
    </dgm:pt>
    <dgm:pt modelId="{E41A914E-3494-401C-B6CD-982015FB531E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accent6">
                  <a:lumMod val="50000"/>
                </a:schemeClr>
              </a:solidFill>
            </a:rPr>
            <a:t>Українська мова та література</a:t>
          </a:r>
          <a:endParaRPr lang="uk-UA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C01530EB-19F9-4D27-A092-87EF2B5FD52C}" type="parTrans" cxnId="{8D65AF0F-8067-4EC9-9F63-9955C50F23A6}">
      <dgm:prSet/>
      <dgm:spPr/>
      <dgm:t>
        <a:bodyPr/>
        <a:lstStyle/>
        <a:p>
          <a:endParaRPr lang="uk-UA"/>
        </a:p>
      </dgm:t>
    </dgm:pt>
    <dgm:pt modelId="{5F586E3F-3E9D-40BD-A959-D97D7CA71BC4}" type="sibTrans" cxnId="{8D65AF0F-8067-4EC9-9F63-9955C50F23A6}">
      <dgm:prSet/>
      <dgm:spPr/>
      <dgm:t>
        <a:bodyPr/>
        <a:lstStyle/>
        <a:p>
          <a:endParaRPr lang="uk-UA"/>
        </a:p>
      </dgm:t>
    </dgm:pt>
    <dgm:pt modelId="{CC703B60-B19A-47FC-9B4E-615F6995F4E4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accent6">
                  <a:lumMod val="50000"/>
                </a:schemeClr>
              </a:solidFill>
            </a:rPr>
            <a:t>Образотворче мистецтво</a:t>
          </a:r>
          <a:endParaRPr lang="uk-UA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5FE2ED93-0DA0-4D00-89A0-83AD06C2A6EB}" type="parTrans" cxnId="{32B87779-CCA6-4ABA-A9F7-78DEA4DEB38F}">
      <dgm:prSet/>
      <dgm:spPr/>
      <dgm:t>
        <a:bodyPr/>
        <a:lstStyle/>
        <a:p>
          <a:endParaRPr lang="uk-UA"/>
        </a:p>
      </dgm:t>
    </dgm:pt>
    <dgm:pt modelId="{37F0A285-B6A7-42FA-BA33-5AD8848AC2A5}" type="sibTrans" cxnId="{32B87779-CCA6-4ABA-A9F7-78DEA4DEB38F}">
      <dgm:prSet/>
      <dgm:spPr/>
      <dgm:t>
        <a:bodyPr/>
        <a:lstStyle/>
        <a:p>
          <a:endParaRPr lang="uk-UA"/>
        </a:p>
      </dgm:t>
    </dgm:pt>
    <dgm:pt modelId="{6275B8BD-FB2B-4FC2-9EAF-B34A1A562EC8}" type="pres">
      <dgm:prSet presAssocID="{052486B0-E9DE-49DC-9B97-5AB8B63C8DD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7ACF5D92-8851-4464-85B8-5B39368750F6}" type="pres">
      <dgm:prSet presAssocID="{052486B0-E9DE-49DC-9B97-5AB8B63C8DD2}" presName="pyramid" presStyleLbl="node1" presStyleIdx="0" presStyleCnt="1" custLinFactNeighborX="572" custLinFactNeighborY="-1193"/>
      <dgm:spPr>
        <a:solidFill>
          <a:srgbClr val="009900"/>
        </a:solidFill>
      </dgm:spPr>
    </dgm:pt>
    <dgm:pt modelId="{9532510F-683F-4666-A87F-BCCCF573974D}" type="pres">
      <dgm:prSet presAssocID="{052486B0-E9DE-49DC-9B97-5AB8B63C8DD2}" presName="theList" presStyleCnt="0"/>
      <dgm:spPr/>
    </dgm:pt>
    <dgm:pt modelId="{2B3ECFCE-A20E-4507-BAEB-3D49304B18A6}" type="pres">
      <dgm:prSet presAssocID="{5C3025CA-480B-4B7A-BD38-D20105228C50}" presName="aNode" presStyleLbl="fgAcc1" presStyleIdx="0" presStyleCnt="10" custScaleY="724555" custLinFactY="1826485" custLinFactNeighborX="8948" custLinFactNeighborY="19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52F10F-0455-4252-A848-738A3CE3F987}" type="pres">
      <dgm:prSet presAssocID="{5C3025CA-480B-4B7A-BD38-D20105228C50}" presName="aSpace" presStyleCnt="0"/>
      <dgm:spPr/>
    </dgm:pt>
    <dgm:pt modelId="{21A42B68-5255-42EE-93A3-C1D332D93622}" type="pres">
      <dgm:prSet presAssocID="{62491754-0118-4A1D-9685-00D81551565F}" presName="aNode" presStyleLbl="fgAcc1" presStyleIdx="1" presStyleCnt="10" custScaleY="753127" custLinFactY="2568105" custLinFactNeighborX="13805" custLinFactNeighborY="26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30C8B6-9E53-4B9D-AD05-373E884BDBBA}" type="pres">
      <dgm:prSet presAssocID="{62491754-0118-4A1D-9685-00D81551565F}" presName="aSpace" presStyleCnt="0"/>
      <dgm:spPr/>
    </dgm:pt>
    <dgm:pt modelId="{F3204C60-3CD6-44EF-99C3-8046972EAE8D}" type="pres">
      <dgm:prSet presAssocID="{ED57BE0D-76BC-4A0B-90DE-CE02468638CA}" presName="aNode" presStyleLbl="fgAcc1" presStyleIdx="2" presStyleCnt="10" custScaleY="696159" custLinFactY="3306008" custLinFactNeighborX="21090" custLinFactNeighborY="34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FF175D-5300-42E2-BFDF-F0296C3413E0}" type="pres">
      <dgm:prSet presAssocID="{ED57BE0D-76BC-4A0B-90DE-CE02468638CA}" presName="aSpace" presStyleCnt="0"/>
      <dgm:spPr/>
    </dgm:pt>
    <dgm:pt modelId="{F871FCC7-0FDD-4E31-9EA0-276D333DD372}" type="pres">
      <dgm:prSet presAssocID="{A047CF1A-960B-4E2B-8785-0F3C375B8560}" presName="aNode" presStyleLbl="fgAcc1" presStyleIdx="3" presStyleCnt="10" custScaleY="719351" custLinFactY="4100881" custLinFactNeighborX="28375" custLinFactNeighborY="42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9BE1CD-48E7-43CB-AECC-1460DF733425}" type="pres">
      <dgm:prSet presAssocID="{A047CF1A-960B-4E2B-8785-0F3C375B8560}" presName="aSpace" presStyleCnt="0"/>
      <dgm:spPr/>
    </dgm:pt>
    <dgm:pt modelId="{5C58BB0D-BE59-4EC3-B708-4A8CD09F3C36}" type="pres">
      <dgm:prSet presAssocID="{CFD062CC-D8C1-477F-9454-3AF75145586C}" presName="aNode" presStyleLbl="fgAcc1" presStyleIdx="4" presStyleCnt="10" custScaleY="686508" custLinFactX="-2754" custLinFactY="-2242140" custLinFactNeighborX="-100000" custLinFactNeighborY="-23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659E95-2A9E-40BC-B9A9-3614EA2C3586}" type="pres">
      <dgm:prSet presAssocID="{CFD062CC-D8C1-477F-9454-3AF75145586C}" presName="aSpace" presStyleCnt="0"/>
      <dgm:spPr/>
    </dgm:pt>
    <dgm:pt modelId="{9D802333-E10A-4288-8AAD-02DC50340D3B}" type="pres">
      <dgm:prSet presAssocID="{FECBABF1-9777-4EF7-A7E1-47D57A1CC9DE}" presName="aNode" presStyleLbl="fgAcc1" presStyleIdx="5" presStyleCnt="10" custScaleY="765714" custLinFactX="-7611" custLinFactY="-1419465" custLinFactNeighborX="-100000" custLinFactNeighborY="-15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AEC968-67C0-4C9C-9F46-2991E70EA1BF}" type="pres">
      <dgm:prSet presAssocID="{FECBABF1-9777-4EF7-A7E1-47D57A1CC9DE}" presName="aSpace" presStyleCnt="0"/>
      <dgm:spPr/>
    </dgm:pt>
    <dgm:pt modelId="{A7FAD1C4-8AF8-434A-BCE2-5787515ED9E7}" type="pres">
      <dgm:prSet presAssocID="{B5EB18AA-7ABD-4AD3-A936-87037F287781}" presName="aNode" presStyleLbl="fgAcc1" presStyleIdx="6" presStyleCnt="10" custScaleY="722801" custLinFactX="-19752" custLinFactY="767084" custLinFactNeighborX="-100000" custLinFactNeighborY="8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2D8B5D-B05D-41A4-BBF6-799FC1163EB3}" type="pres">
      <dgm:prSet presAssocID="{B5EB18AA-7ABD-4AD3-A936-87037F287781}" presName="aSpace" presStyleCnt="0"/>
      <dgm:spPr/>
    </dgm:pt>
    <dgm:pt modelId="{D6D44C8D-DED8-424F-8288-935BDF7B5BC0}" type="pres">
      <dgm:prSet presAssocID="{4E58AA88-C199-45B1-AA75-2193209371AC}" presName="aNode" presStyleLbl="fgAcc1" presStyleIdx="7" presStyleCnt="10" custScaleY="758113" custLinFactX="-12467" custLinFactY="-1282583" custLinFactNeighborX="-100000" custLinFactNeighborY="-13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45D189-7192-4635-B588-681F0AADE760}" type="pres">
      <dgm:prSet presAssocID="{4E58AA88-C199-45B1-AA75-2193209371AC}" presName="aSpace" presStyleCnt="0"/>
      <dgm:spPr/>
    </dgm:pt>
    <dgm:pt modelId="{66D8838D-212F-4E3A-A6D3-0730514FC1C4}" type="pres">
      <dgm:prSet presAssocID="{E41A914E-3494-401C-B6CD-982015FB531E}" presName="aNode" presStyleLbl="fgAcc1" presStyleIdx="8" presStyleCnt="10" custScaleY="620952" custLinFactY="-4855167" custLinFactNeighborX="4092" custLinFactNeighborY="-49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C1B878-DDE8-4C2D-9CBD-966F1C1DF428}" type="pres">
      <dgm:prSet presAssocID="{E41A914E-3494-401C-B6CD-982015FB531E}" presName="aSpace" presStyleCnt="0"/>
      <dgm:spPr/>
    </dgm:pt>
    <dgm:pt modelId="{34184A8B-70DF-4CD8-B0FF-961E3FD231DB}" type="pres">
      <dgm:prSet presAssocID="{CC703B60-B19A-47FC-9B4E-615F6995F4E4}" presName="aNode" presStyleLbl="fgAcc1" presStyleIdx="9" presStyleCnt="10" custScaleY="686508" custLinFactX="-24609" custLinFactY="267083" custLinFactNeighborX="-100000" custLinFactNeighborY="3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D51247-12E6-48C7-88FF-C0A8680545FF}" type="pres">
      <dgm:prSet presAssocID="{CC703B60-B19A-47FC-9B4E-615F6995F4E4}" presName="aSpace" presStyleCnt="0"/>
      <dgm:spPr/>
    </dgm:pt>
  </dgm:ptLst>
  <dgm:cxnLst>
    <dgm:cxn modelId="{CC34A983-F1F7-49F7-BCCC-8C20A70A3E45}" type="presOf" srcId="{CFD062CC-D8C1-477F-9454-3AF75145586C}" destId="{5C58BB0D-BE59-4EC3-B708-4A8CD09F3C36}" srcOrd="0" destOrd="0" presId="urn:microsoft.com/office/officeart/2005/8/layout/pyramid2"/>
    <dgm:cxn modelId="{32B87779-CCA6-4ABA-A9F7-78DEA4DEB38F}" srcId="{052486B0-E9DE-49DC-9B97-5AB8B63C8DD2}" destId="{CC703B60-B19A-47FC-9B4E-615F6995F4E4}" srcOrd="9" destOrd="0" parTransId="{5FE2ED93-0DA0-4D00-89A0-83AD06C2A6EB}" sibTransId="{37F0A285-B6A7-42FA-BA33-5AD8848AC2A5}"/>
    <dgm:cxn modelId="{1973D9DE-5D23-4DFB-9C13-91B6C01B8EAA}" srcId="{052486B0-E9DE-49DC-9B97-5AB8B63C8DD2}" destId="{A047CF1A-960B-4E2B-8785-0F3C375B8560}" srcOrd="3" destOrd="0" parTransId="{EC3E102B-96B0-4BFB-A56C-E8B87014B853}" sibTransId="{BE08FE65-0330-4A1D-8931-0CB2289A7DF6}"/>
    <dgm:cxn modelId="{C4918FF8-359A-446E-BF83-36617C92AED7}" type="presOf" srcId="{052486B0-E9DE-49DC-9B97-5AB8B63C8DD2}" destId="{6275B8BD-FB2B-4FC2-9EAF-B34A1A562EC8}" srcOrd="0" destOrd="0" presId="urn:microsoft.com/office/officeart/2005/8/layout/pyramid2"/>
    <dgm:cxn modelId="{5B84340A-A871-4BE9-B7A0-1F05EF3A47D9}" type="presOf" srcId="{4E58AA88-C199-45B1-AA75-2193209371AC}" destId="{D6D44C8D-DED8-424F-8288-935BDF7B5BC0}" srcOrd="0" destOrd="0" presId="urn:microsoft.com/office/officeart/2005/8/layout/pyramid2"/>
    <dgm:cxn modelId="{B20A5C72-52DB-4406-BD6E-7B1DDAE3D324}" type="presOf" srcId="{ED57BE0D-76BC-4A0B-90DE-CE02468638CA}" destId="{F3204C60-3CD6-44EF-99C3-8046972EAE8D}" srcOrd="0" destOrd="0" presId="urn:microsoft.com/office/officeart/2005/8/layout/pyramid2"/>
    <dgm:cxn modelId="{F3945AA5-EA4A-4AAB-8951-1C03DBAA9067}" srcId="{052486B0-E9DE-49DC-9B97-5AB8B63C8DD2}" destId="{4E58AA88-C199-45B1-AA75-2193209371AC}" srcOrd="7" destOrd="0" parTransId="{9EF5142C-6E84-4E4D-8F32-32DFD5840A78}" sibTransId="{6F45CA87-19B0-44C9-B904-8D6757EC6733}"/>
    <dgm:cxn modelId="{0455D079-0C92-4922-9E08-92A0C1D14D91}" type="presOf" srcId="{A047CF1A-960B-4E2B-8785-0F3C375B8560}" destId="{F871FCC7-0FDD-4E31-9EA0-276D333DD372}" srcOrd="0" destOrd="0" presId="urn:microsoft.com/office/officeart/2005/8/layout/pyramid2"/>
    <dgm:cxn modelId="{8D65AF0F-8067-4EC9-9F63-9955C50F23A6}" srcId="{052486B0-E9DE-49DC-9B97-5AB8B63C8DD2}" destId="{E41A914E-3494-401C-B6CD-982015FB531E}" srcOrd="8" destOrd="0" parTransId="{C01530EB-19F9-4D27-A092-87EF2B5FD52C}" sibTransId="{5F586E3F-3E9D-40BD-A959-D97D7CA71BC4}"/>
    <dgm:cxn modelId="{110D43BF-4DCF-4CFE-803D-CEC216AE92DC}" srcId="{052486B0-E9DE-49DC-9B97-5AB8B63C8DD2}" destId="{B5EB18AA-7ABD-4AD3-A936-87037F287781}" srcOrd="6" destOrd="0" parTransId="{703A12C7-159A-4792-AECD-9297216D0C71}" sibTransId="{241BC0FF-7E93-4D36-BA1F-5082ACFACEE9}"/>
    <dgm:cxn modelId="{97BDCD14-9204-4237-B6C6-41F4F2983A63}" type="presOf" srcId="{62491754-0118-4A1D-9685-00D81551565F}" destId="{21A42B68-5255-42EE-93A3-C1D332D93622}" srcOrd="0" destOrd="0" presId="urn:microsoft.com/office/officeart/2005/8/layout/pyramid2"/>
    <dgm:cxn modelId="{64BFF36F-3B53-4B14-95C3-FD13A4999B45}" srcId="{052486B0-E9DE-49DC-9B97-5AB8B63C8DD2}" destId="{FECBABF1-9777-4EF7-A7E1-47D57A1CC9DE}" srcOrd="5" destOrd="0" parTransId="{1E6DE394-15CC-48DB-903D-609FCF4125CF}" sibTransId="{FF842BC6-5057-401E-9BC2-639FC41F9432}"/>
    <dgm:cxn modelId="{1BAF7095-E1C4-4D8A-A2C4-F5BDFC74DAF6}" type="presOf" srcId="{B5EB18AA-7ABD-4AD3-A936-87037F287781}" destId="{A7FAD1C4-8AF8-434A-BCE2-5787515ED9E7}" srcOrd="0" destOrd="0" presId="urn:microsoft.com/office/officeart/2005/8/layout/pyramid2"/>
    <dgm:cxn modelId="{5DDF7C25-5A73-4373-AA23-4D8405B9CEFA}" srcId="{052486B0-E9DE-49DC-9B97-5AB8B63C8DD2}" destId="{62491754-0118-4A1D-9685-00D81551565F}" srcOrd="1" destOrd="0" parTransId="{FFD9A704-D58E-4932-8DE7-5FA6EE621809}" sibTransId="{7B69832A-C106-482D-8607-2BA51DC92E90}"/>
    <dgm:cxn modelId="{1029A86E-C279-4BCC-A99D-63D5D1D82A30}" srcId="{052486B0-E9DE-49DC-9B97-5AB8B63C8DD2}" destId="{ED57BE0D-76BC-4A0B-90DE-CE02468638CA}" srcOrd="2" destOrd="0" parTransId="{60A09C07-2D55-46C0-A307-439C4FDC3496}" sibTransId="{05C6A051-4F63-4764-A54C-B5E6D4A4A2D8}"/>
    <dgm:cxn modelId="{86580E00-4613-45D0-8F35-E6B0DDBF478C}" type="presOf" srcId="{FECBABF1-9777-4EF7-A7E1-47D57A1CC9DE}" destId="{9D802333-E10A-4288-8AAD-02DC50340D3B}" srcOrd="0" destOrd="0" presId="urn:microsoft.com/office/officeart/2005/8/layout/pyramid2"/>
    <dgm:cxn modelId="{F5A86231-AA73-4C95-9166-1A2FD50F4FD3}" type="presOf" srcId="{CC703B60-B19A-47FC-9B4E-615F6995F4E4}" destId="{34184A8B-70DF-4CD8-B0FF-961E3FD231DB}" srcOrd="0" destOrd="0" presId="urn:microsoft.com/office/officeart/2005/8/layout/pyramid2"/>
    <dgm:cxn modelId="{5CFB0EDC-3438-490F-9729-4B931823CB1F}" srcId="{052486B0-E9DE-49DC-9B97-5AB8B63C8DD2}" destId="{CFD062CC-D8C1-477F-9454-3AF75145586C}" srcOrd="4" destOrd="0" parTransId="{079E2DFD-CCC3-4505-A423-0E99DCFAB7F0}" sibTransId="{F7DED5EA-7FD3-4CFC-9C28-2BA338B71A6A}"/>
    <dgm:cxn modelId="{F4455F05-E868-4B00-ADF5-12C3227B75EC}" type="presOf" srcId="{5C3025CA-480B-4B7A-BD38-D20105228C50}" destId="{2B3ECFCE-A20E-4507-BAEB-3D49304B18A6}" srcOrd="0" destOrd="0" presId="urn:microsoft.com/office/officeart/2005/8/layout/pyramid2"/>
    <dgm:cxn modelId="{BAEFD88A-2520-4585-BA77-FC0715B8E8D3}" type="presOf" srcId="{E41A914E-3494-401C-B6CD-982015FB531E}" destId="{66D8838D-212F-4E3A-A6D3-0730514FC1C4}" srcOrd="0" destOrd="0" presId="urn:microsoft.com/office/officeart/2005/8/layout/pyramid2"/>
    <dgm:cxn modelId="{A656E9CA-8244-40C2-9039-D856D8FEED25}" srcId="{052486B0-E9DE-49DC-9B97-5AB8B63C8DD2}" destId="{5C3025CA-480B-4B7A-BD38-D20105228C50}" srcOrd="0" destOrd="0" parTransId="{CBDC20D0-440F-412D-BFA9-392546846A67}" sibTransId="{C71703FC-2657-4262-AE53-0F0212594F41}"/>
    <dgm:cxn modelId="{EC02F405-F088-472F-ABA6-F2865150E498}" type="presParOf" srcId="{6275B8BD-FB2B-4FC2-9EAF-B34A1A562EC8}" destId="{7ACF5D92-8851-4464-85B8-5B39368750F6}" srcOrd="0" destOrd="0" presId="urn:microsoft.com/office/officeart/2005/8/layout/pyramid2"/>
    <dgm:cxn modelId="{A59BD54D-8373-41E5-9DA8-FD447BF49A99}" type="presParOf" srcId="{6275B8BD-FB2B-4FC2-9EAF-B34A1A562EC8}" destId="{9532510F-683F-4666-A87F-BCCCF573974D}" srcOrd="1" destOrd="0" presId="urn:microsoft.com/office/officeart/2005/8/layout/pyramid2"/>
    <dgm:cxn modelId="{627FB6FD-9112-4FAA-A5A8-ADF84A207631}" type="presParOf" srcId="{9532510F-683F-4666-A87F-BCCCF573974D}" destId="{2B3ECFCE-A20E-4507-BAEB-3D49304B18A6}" srcOrd="0" destOrd="0" presId="urn:microsoft.com/office/officeart/2005/8/layout/pyramid2"/>
    <dgm:cxn modelId="{69D934F4-4DB5-4B38-B635-3D0744497422}" type="presParOf" srcId="{9532510F-683F-4666-A87F-BCCCF573974D}" destId="{6F52F10F-0455-4252-A848-738A3CE3F987}" srcOrd="1" destOrd="0" presId="urn:microsoft.com/office/officeart/2005/8/layout/pyramid2"/>
    <dgm:cxn modelId="{7F0974F8-FD6E-4E11-B80A-C24A537205AD}" type="presParOf" srcId="{9532510F-683F-4666-A87F-BCCCF573974D}" destId="{21A42B68-5255-42EE-93A3-C1D332D93622}" srcOrd="2" destOrd="0" presId="urn:microsoft.com/office/officeart/2005/8/layout/pyramid2"/>
    <dgm:cxn modelId="{F629A46C-6126-4371-9927-0256F916E649}" type="presParOf" srcId="{9532510F-683F-4666-A87F-BCCCF573974D}" destId="{7330C8B6-9E53-4B9D-AD05-373E884BDBBA}" srcOrd="3" destOrd="0" presId="urn:microsoft.com/office/officeart/2005/8/layout/pyramid2"/>
    <dgm:cxn modelId="{7D60E7DE-E14D-4F70-8B1D-D852A9A31173}" type="presParOf" srcId="{9532510F-683F-4666-A87F-BCCCF573974D}" destId="{F3204C60-3CD6-44EF-99C3-8046972EAE8D}" srcOrd="4" destOrd="0" presId="urn:microsoft.com/office/officeart/2005/8/layout/pyramid2"/>
    <dgm:cxn modelId="{E247DAFC-5934-417C-A5A9-B42D283F49AE}" type="presParOf" srcId="{9532510F-683F-4666-A87F-BCCCF573974D}" destId="{70FF175D-5300-42E2-BFDF-F0296C3413E0}" srcOrd="5" destOrd="0" presId="urn:microsoft.com/office/officeart/2005/8/layout/pyramid2"/>
    <dgm:cxn modelId="{4C221B44-23C0-4290-A188-A4EBB2D28706}" type="presParOf" srcId="{9532510F-683F-4666-A87F-BCCCF573974D}" destId="{F871FCC7-0FDD-4E31-9EA0-276D333DD372}" srcOrd="6" destOrd="0" presId="urn:microsoft.com/office/officeart/2005/8/layout/pyramid2"/>
    <dgm:cxn modelId="{182646EB-813B-4CA4-99BF-D639B22B0CAD}" type="presParOf" srcId="{9532510F-683F-4666-A87F-BCCCF573974D}" destId="{359BE1CD-48E7-43CB-AECC-1460DF733425}" srcOrd="7" destOrd="0" presId="urn:microsoft.com/office/officeart/2005/8/layout/pyramid2"/>
    <dgm:cxn modelId="{8C197D88-0C31-4742-AC12-47D0E0161E00}" type="presParOf" srcId="{9532510F-683F-4666-A87F-BCCCF573974D}" destId="{5C58BB0D-BE59-4EC3-B708-4A8CD09F3C36}" srcOrd="8" destOrd="0" presId="urn:microsoft.com/office/officeart/2005/8/layout/pyramid2"/>
    <dgm:cxn modelId="{1F9A93E9-E417-4DE0-8773-29C719A5C6DB}" type="presParOf" srcId="{9532510F-683F-4666-A87F-BCCCF573974D}" destId="{FC659E95-2A9E-40BC-B9A9-3614EA2C3586}" srcOrd="9" destOrd="0" presId="urn:microsoft.com/office/officeart/2005/8/layout/pyramid2"/>
    <dgm:cxn modelId="{037E6FCD-A0F2-4741-85AE-D896DBED3C4A}" type="presParOf" srcId="{9532510F-683F-4666-A87F-BCCCF573974D}" destId="{9D802333-E10A-4288-8AAD-02DC50340D3B}" srcOrd="10" destOrd="0" presId="urn:microsoft.com/office/officeart/2005/8/layout/pyramid2"/>
    <dgm:cxn modelId="{F0CA157D-A51F-4A03-A132-8EA7EEDE1B5F}" type="presParOf" srcId="{9532510F-683F-4666-A87F-BCCCF573974D}" destId="{E5AEC968-67C0-4C9C-9F46-2991E70EA1BF}" srcOrd="11" destOrd="0" presId="urn:microsoft.com/office/officeart/2005/8/layout/pyramid2"/>
    <dgm:cxn modelId="{1D259A39-4066-4564-8F5B-5F59E402B7DF}" type="presParOf" srcId="{9532510F-683F-4666-A87F-BCCCF573974D}" destId="{A7FAD1C4-8AF8-434A-BCE2-5787515ED9E7}" srcOrd="12" destOrd="0" presId="urn:microsoft.com/office/officeart/2005/8/layout/pyramid2"/>
    <dgm:cxn modelId="{BC4C7BCF-A12B-4307-82EF-6C16EBBF6109}" type="presParOf" srcId="{9532510F-683F-4666-A87F-BCCCF573974D}" destId="{A62D8B5D-B05D-41A4-BBF6-799FC1163EB3}" srcOrd="13" destOrd="0" presId="urn:microsoft.com/office/officeart/2005/8/layout/pyramid2"/>
    <dgm:cxn modelId="{06C28D10-EE4F-4128-9A73-E8162E8707E6}" type="presParOf" srcId="{9532510F-683F-4666-A87F-BCCCF573974D}" destId="{D6D44C8D-DED8-424F-8288-935BDF7B5BC0}" srcOrd="14" destOrd="0" presId="urn:microsoft.com/office/officeart/2005/8/layout/pyramid2"/>
    <dgm:cxn modelId="{9DFF4BCA-CB78-43FD-BAAF-382268C49156}" type="presParOf" srcId="{9532510F-683F-4666-A87F-BCCCF573974D}" destId="{BC45D189-7192-4635-B588-681F0AADE760}" srcOrd="15" destOrd="0" presId="urn:microsoft.com/office/officeart/2005/8/layout/pyramid2"/>
    <dgm:cxn modelId="{E3E3D651-D995-42F0-9D6D-DEEA1491BAF7}" type="presParOf" srcId="{9532510F-683F-4666-A87F-BCCCF573974D}" destId="{66D8838D-212F-4E3A-A6D3-0730514FC1C4}" srcOrd="16" destOrd="0" presId="urn:microsoft.com/office/officeart/2005/8/layout/pyramid2"/>
    <dgm:cxn modelId="{EEF31D5D-E782-43A8-85AB-DE71D09875A2}" type="presParOf" srcId="{9532510F-683F-4666-A87F-BCCCF573974D}" destId="{D4C1B878-DDE8-4C2D-9CBD-966F1C1DF428}" srcOrd="17" destOrd="0" presId="urn:microsoft.com/office/officeart/2005/8/layout/pyramid2"/>
    <dgm:cxn modelId="{D3468503-393F-475C-A934-A0FFEAFC16A2}" type="presParOf" srcId="{9532510F-683F-4666-A87F-BCCCF573974D}" destId="{34184A8B-70DF-4CD8-B0FF-961E3FD231DB}" srcOrd="18" destOrd="0" presId="urn:microsoft.com/office/officeart/2005/8/layout/pyramid2"/>
    <dgm:cxn modelId="{1BC009D1-BF5B-4BB0-86D7-BECCD0319106}" type="presParOf" srcId="{9532510F-683F-4666-A87F-BCCCF573974D}" destId="{12D51247-12E6-48C7-88FF-C0A8680545FF}" srcOrd="19" destOrd="0" presId="urn:microsoft.com/office/officeart/2005/8/layout/pyramid2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F0A0-2C6E-491A-87E0-CE9A66350BE2}" type="datetimeFigureOut">
              <a:rPr lang="uk-UA"/>
              <a:pPr>
                <a:defRPr/>
              </a:pPr>
              <a:t>24.12.2015</a:t>
            </a:fld>
            <a:endParaRPr lang="uk-UA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EB0E3-8C4F-4DEA-872E-84BA6FAD4E2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83D0-3E78-4DB1-AA64-995DD0DEB499}" type="datetimeFigureOut">
              <a:rPr lang="uk-UA"/>
              <a:pPr>
                <a:defRPr/>
              </a:pPr>
              <a:t>24.12.2015</a:t>
            </a:fld>
            <a:endParaRPr lang="uk-UA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324D2-F241-4F45-9329-E4138B4EB97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EFB3F-7B87-4D27-ACAE-FDE4952020BF}" type="datetimeFigureOut">
              <a:rPr lang="uk-UA"/>
              <a:pPr>
                <a:defRPr/>
              </a:pPr>
              <a:t>24.12.2015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87CA1-54BF-4460-8413-CA49909E6DB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16721-AA8E-494A-8E0F-35BE608FECC6}" type="datetimeFigureOut">
              <a:rPr lang="uk-UA"/>
              <a:pPr>
                <a:defRPr/>
              </a:pPr>
              <a:t>24.12.2015</a:t>
            </a:fld>
            <a:endParaRPr lang="uk-UA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DF034-D73B-4FB9-9B15-ED0214EFE25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D8FD2-2176-45EF-9C0A-0EAB3B134D01}" type="datetimeFigureOut">
              <a:rPr lang="uk-UA"/>
              <a:pPr>
                <a:defRPr/>
              </a:pPr>
              <a:t>24.12.2015</a:t>
            </a:fld>
            <a:endParaRPr lang="uk-UA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2B2B-A926-4565-80BF-68CE4D6A05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9A05A-F537-4275-8BB7-38E1CE422D75}" type="datetimeFigureOut">
              <a:rPr lang="uk-UA"/>
              <a:pPr>
                <a:defRPr/>
              </a:pPr>
              <a:t>24.12.2015</a:t>
            </a:fld>
            <a:endParaRPr lang="uk-UA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58669-FAF9-4E15-ABFE-32BCC030B16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6678-D76F-4819-8A0A-27A0BFD3AF44}" type="datetimeFigureOut">
              <a:rPr lang="uk-UA"/>
              <a:pPr>
                <a:defRPr/>
              </a:pPr>
              <a:t>24.12.2015</a:t>
            </a:fld>
            <a:endParaRPr lang="uk-UA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3795A-1861-434C-B11E-097E6D08D1A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7F8D8-03A9-41B9-8B5C-240B6E333E01}" type="datetimeFigureOut">
              <a:rPr lang="uk-UA"/>
              <a:pPr>
                <a:defRPr/>
              </a:pPr>
              <a:t>24.12.2015</a:t>
            </a:fld>
            <a:endParaRPr lang="uk-UA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863EA-AD8B-412F-BD65-4A39530A087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6B983-CCD7-4344-8E3E-870B68CD9BDC}" type="datetimeFigureOut">
              <a:rPr lang="uk-UA"/>
              <a:pPr>
                <a:defRPr/>
              </a:pPr>
              <a:t>24.12.2015</a:t>
            </a:fld>
            <a:endParaRPr lang="uk-UA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2EDD-D2C4-4FB8-A1DF-110FF89E13C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E2998-BC32-43C6-B92E-C8775480470F}" type="datetimeFigureOut">
              <a:rPr lang="uk-UA"/>
              <a:pPr>
                <a:defRPr/>
              </a:pPr>
              <a:t>24.12.2015</a:t>
            </a:fld>
            <a:endParaRPr lang="uk-UA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31722-60CC-49E0-B199-12B170A2392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CAD9-0E41-4660-BFDC-5B71C03347D5}" type="datetimeFigureOut">
              <a:rPr lang="uk-UA"/>
              <a:pPr>
                <a:defRPr/>
              </a:pPr>
              <a:t>24.12.2015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CA9BC-25DC-40FD-8DDA-BD10CC0CB95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516997-1784-42CB-A967-D3AFCDBCFBE7}" type="datetimeFigureOut">
              <a:rPr lang="uk-UA"/>
              <a:pPr>
                <a:defRPr/>
              </a:pPr>
              <a:t>24.12.2015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197CA5-07AC-4F62-A74F-1BE7308D4E3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68" r:id="rId4"/>
    <p:sldLayoutId id="2147483774" r:id="rId5"/>
    <p:sldLayoutId id="2147483769" r:id="rId6"/>
    <p:sldLayoutId id="2147483775" r:id="rId7"/>
    <p:sldLayoutId id="2147483776" r:id="rId8"/>
    <p:sldLayoutId id="2147483777" r:id="rId9"/>
    <p:sldLayoutId id="2147483770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000240"/>
            <a:ext cx="8458200" cy="207170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dirty="0" smtClean="0"/>
              <a:t>Інтеграція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як  методична  система     </a:t>
            </a:r>
            <a:br>
              <a:rPr lang="uk-UA" dirty="0" smtClean="0"/>
            </a:br>
            <a:r>
              <a:rPr lang="uk-UA" dirty="0" smtClean="0"/>
              <a:t>в  біології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5786438"/>
            <a:ext cx="8458200" cy="5143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Матеріали до педагогічної ради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50" y="500063"/>
            <a:ext cx="5000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Ніщо не може бути важливішим у світі, ніж уміння бачити предмет з усіх боків і серед тих обставин, у які він поставлений.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К.Ушинський</a:t>
            </a:r>
            <a:endParaRPr lang="uk-UA" i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143375" y="2857500"/>
            <a:ext cx="428625" cy="3071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я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 smtClean="0"/>
              <a:t>Міжциклова</a:t>
            </a:r>
            <a:r>
              <a:rPr lang="uk-UA" dirty="0" smtClean="0"/>
              <a:t>  Інтеграція </a:t>
            </a:r>
            <a:endParaRPr lang="uk-UA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89525"/>
          </a:xfrm>
        </p:spPr>
        <p:txBody>
          <a:bodyPr/>
          <a:lstStyle/>
          <a:p>
            <a:pPr eaLnBrk="1" hangingPunct="1"/>
            <a:r>
              <a:rPr lang="uk-UA" smtClean="0"/>
              <a:t>Вивчаючи теорію Ч.Дарвіна                              ми прослідковуємо шлях                                   5-річної кругосвітньої                                  подорожі вченого по карті.</a:t>
            </a:r>
          </a:p>
          <a:p>
            <a:pPr eaLnBrk="1" hangingPunct="1"/>
            <a:r>
              <a:rPr lang="uk-UA" smtClean="0"/>
              <a:t>Вивчаючи Центри походження культурних рослин М.І.Вавілова, по карті знаходимо                                                 батьківщину кожної                                                   культурної рослини,                                                                       яку вирощуємо сьогодні.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географією</a:t>
            </a:r>
            <a:endParaRPr lang="uk-UA" dirty="0"/>
          </a:p>
        </p:txBody>
      </p:sp>
      <p:pic>
        <p:nvPicPr>
          <p:cNvPr id="20484" name="Рисунок 4" descr="3323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4714875"/>
            <a:ext cx="2928937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5" descr="пут Дарвин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285875"/>
            <a:ext cx="178593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75212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Вивчаючи вчення про біосферу В.І.Вернадського ми згадуємо всі оболонки: атмосферу, гідросферу, літосферу та межі життя в них.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Вивчаючи компасні рослини, ми згадуємо, що таке компас, адже це рослини, листки яких розташовуються із заходу на схід, де б не знаходилося Сонце, що захищає рослину від перегрівання.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Вивчаючи морські одноклітинні, які дають поклади крейди, ми згадуємо, де вона знаходиться як осадова порода. А вивчаючи діатомові водорості, згадуємо, де знаходяться поклади  діатомітів.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географією</a:t>
            </a:r>
            <a:endParaRPr lang="uk-UA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75212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Вивчаючи коралові поліпи, ми                              згадуємо, що таке коралові рифи                                         і де знаходяться коралові острови.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Вивчаючи водорості, ми згадуємо Саргасове море, знаходимо на карті, де воно знаходиться.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Вивчаючи рослинність різних кліматичних зон, різних материків, згадуємо всі материки і їхній клімат.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Часто згадуємо відомих мореплавців, наприклад, Х.Колумба, коли вивчаємо рослини, які ним завезені: квасолю, тютюн…</a:t>
            </a: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географією</a:t>
            </a:r>
            <a:endParaRPr lang="uk-UA" dirty="0"/>
          </a:p>
        </p:txBody>
      </p:sp>
      <p:pic>
        <p:nvPicPr>
          <p:cNvPr id="22532" name="Рисунок 4" descr="1182936357_coral_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1357313"/>
            <a:ext cx="142557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/>
              <a:t>Тиск</a:t>
            </a:r>
            <a:r>
              <a:rPr lang="uk-UA" dirty="0" smtClean="0"/>
              <a:t> – це величина фізична.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Вивчаючи корені рослин згадуємо </a:t>
            </a:r>
            <a:r>
              <a:rPr lang="uk-UA" b="1" dirty="0" smtClean="0"/>
              <a:t>кореневий тиск, </a:t>
            </a:r>
            <a:r>
              <a:rPr lang="uk-UA" dirty="0" smtClean="0"/>
              <a:t>завдяки якому вода підіймається знизу вгору.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Вивчаючи рух крові від і до серця, ми також згадуємо </a:t>
            </a:r>
            <a:r>
              <a:rPr lang="uk-UA" b="1" dirty="0" smtClean="0"/>
              <a:t>артеріальний тиск</a:t>
            </a:r>
            <a:r>
              <a:rPr lang="uk-UA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Вивчаючи запах рослин, квітів чи пахучих залоз тварин, ми знову згадуємо </a:t>
            </a:r>
            <a:r>
              <a:rPr lang="uk-UA" b="1" dirty="0" smtClean="0"/>
              <a:t>тиск усередині клітин</a:t>
            </a:r>
            <a:r>
              <a:rPr lang="uk-UA" dirty="0" smtClean="0"/>
              <a:t>, наприклад, цибулі, у вакуолях яких він перевищує 24 атмосфери. Тому і має такі </a:t>
            </a:r>
            <a:r>
              <a:rPr lang="uk-UA" dirty="0" err="1" smtClean="0"/>
              <a:t>пирскаючі</a:t>
            </a:r>
            <a:r>
              <a:rPr lang="uk-UA" dirty="0" smtClean="0"/>
              <a:t> в очі властивості.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фізикою</a:t>
            </a:r>
            <a:endParaRPr lang="uk-UA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9466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/>
              <a:t>Оптику</a:t>
            </a:r>
            <a:r>
              <a:rPr lang="uk-UA" dirty="0" smtClean="0"/>
              <a:t> вивчає також фізика.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Вивчаючи фотосинтез, ми згадуємо </a:t>
            </a:r>
            <a:r>
              <a:rPr lang="uk-UA" b="1" dirty="0" smtClean="0"/>
              <a:t>фотони, електрони</a:t>
            </a:r>
            <a:r>
              <a:rPr lang="uk-UA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Вивчаючи будову ока, ми                         згадуємо </a:t>
            </a:r>
            <a:r>
              <a:rPr lang="uk-UA" b="1" dirty="0" smtClean="0"/>
              <a:t>оптичну систему ока</a:t>
            </a:r>
            <a:r>
              <a:rPr lang="uk-UA" dirty="0" smtClean="0"/>
              <a:t>,            переломлення променів.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Вивчаючи рослинні пігменти, що надають різнобарвності рослинному світу, ми згадуємо, що це органічні речовини, які </a:t>
            </a:r>
            <a:r>
              <a:rPr lang="uk-UA" b="1" dirty="0" smtClean="0"/>
              <a:t>вибірково поглинають певні промені світла</a:t>
            </a:r>
            <a:r>
              <a:rPr lang="uk-UA" dirty="0" smtClean="0"/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фізикою</a:t>
            </a:r>
            <a:endParaRPr lang="uk-UA" dirty="0"/>
          </a:p>
        </p:txBody>
      </p:sp>
      <p:pic>
        <p:nvPicPr>
          <p:cNvPr id="24580" name="Рисунок 4" descr="зобр на сіт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2857500"/>
            <a:ext cx="2547938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89525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Густина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– поняття фізичне.</a:t>
            </a:r>
          </a:p>
          <a:p>
            <a:pPr eaLnBrk="1" hangingPunct="1">
              <a:buFontTx/>
              <a:buChar char="-"/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Вивчаючи організми, які мешкають на суходолі і у воді, порівнюємо, що густина повітря в 770 разів менша за густину води.</a:t>
            </a:r>
          </a:p>
          <a:p>
            <a:pPr eaLnBrk="1" hangingPunct="1"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Вивчаючи кажанів, дельфінів               згадуємо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ехолокацію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, а це вже                     фізика.</a:t>
            </a:r>
          </a:p>
          <a:p>
            <a:pPr eaLnBrk="1" hangingPunct="1"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Вивчаючи цвітіння рослин у різний час доби згадуємо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барометр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– також фізичний прилад.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фізикою</a:t>
            </a:r>
            <a:endParaRPr lang="uk-UA" dirty="0"/>
          </a:p>
        </p:txBody>
      </p:sp>
      <p:pic>
        <p:nvPicPr>
          <p:cNvPr id="25604" name="Рисунок 4" descr="a0cd4c2cbb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3643313"/>
            <a:ext cx="16430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Склад хімічних речовин в клітинах рослин, тварин та людини: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- формули неорганічних                                                  речовин – води та мінеральних солей.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- формули органічних речовин –                                    білків, ліпідів, вуглеводів,                                         нуклеїнових кислот.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хімією</a:t>
            </a:r>
            <a:endParaRPr lang="uk-UA" dirty="0"/>
          </a:p>
        </p:txBody>
      </p:sp>
      <p:pic>
        <p:nvPicPr>
          <p:cNvPr id="26628" name="Рисунок 5" descr="2_1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2214563"/>
            <a:ext cx="16097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12" descr="7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5715000"/>
            <a:ext cx="165893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13" descr="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5500688"/>
            <a:ext cx="10541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14" descr="4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2286000"/>
            <a:ext cx="9128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15" descr="-AminoAcidbal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0" y="3929063"/>
            <a:ext cx="304800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Коли вивчаємо лікувальні властивості рослин згадуємо, які хімічні речовини вони накопичують, завдяки яким вони і мають лікувальну силу. Наприклад, коли вчимо пасльонові, то наголошуємо на тому, що серед них є отруйні рослини: блекота, дурман. Але в основному пасльонові – важливі сільськогосподарські та лікарські рослини.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хімією</a:t>
            </a:r>
            <a:endParaRPr lang="uk-UA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75212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Вивчаючи досягнення в біології ми згадуємо давньогрецьких вчених: </a:t>
            </a:r>
            <a:r>
              <a:rPr lang="uk-UA" dirty="0" err="1" smtClean="0"/>
              <a:t>Теофраст</a:t>
            </a:r>
            <a:r>
              <a:rPr lang="uk-UA" dirty="0" smtClean="0"/>
              <a:t>, </a:t>
            </a:r>
            <a:r>
              <a:rPr lang="uk-UA" dirty="0" err="1" smtClean="0"/>
              <a:t>Арістотель</a:t>
            </a:r>
            <a:r>
              <a:rPr lang="uk-UA" dirty="0" smtClean="0"/>
              <a:t>, Архімед, </a:t>
            </a:r>
            <a:r>
              <a:rPr lang="uk-UA" dirty="0" err="1" smtClean="0"/>
              <a:t>Гіпократ</a:t>
            </a:r>
            <a:r>
              <a:rPr lang="uk-UA" dirty="0" smtClean="0"/>
              <a:t>, …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Вивчаючи спорові рослини ми згадуємо                                        Другу світову війну, коли не вистачало                                    матеріалів для </a:t>
            </a:r>
            <a:r>
              <a:rPr lang="uk-UA" dirty="0" err="1" smtClean="0"/>
              <a:t>перев</a:t>
            </a:r>
            <a:r>
              <a:rPr lang="en-US" dirty="0" smtClean="0"/>
              <a:t>’</a:t>
            </a:r>
            <a:r>
              <a:rPr lang="uk-UA" dirty="0" err="1" smtClean="0"/>
              <a:t>язок</a:t>
            </a:r>
            <a:r>
              <a:rPr lang="uk-UA" dirty="0" smtClean="0"/>
              <a:t>, тому  мох                                 сфагнум використовувався як </a:t>
            </a:r>
            <a:r>
              <a:rPr lang="uk-UA" dirty="0" err="1" smtClean="0"/>
              <a:t>перев</a:t>
            </a:r>
            <a:r>
              <a:rPr lang="en-US" dirty="0" smtClean="0"/>
              <a:t>’</a:t>
            </a:r>
            <a:r>
              <a:rPr lang="uk-UA" dirty="0" err="1" smtClean="0"/>
              <a:t>язочний</a:t>
            </a:r>
            <a:r>
              <a:rPr lang="uk-UA" dirty="0" smtClean="0"/>
              <a:t> матеріал.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Вивчаючи кістки та м</a:t>
            </a:r>
            <a:r>
              <a:rPr lang="en-US" dirty="0" smtClean="0"/>
              <a:t>’</a:t>
            </a:r>
            <a:r>
              <a:rPr lang="uk-UA" dirty="0" smtClean="0"/>
              <a:t>язи ми згадуємо </a:t>
            </a:r>
            <a:r>
              <a:rPr lang="uk-UA" dirty="0" err="1" smtClean="0"/>
              <a:t>Аххіла</a:t>
            </a:r>
            <a:r>
              <a:rPr lang="uk-UA" dirty="0" smtClean="0"/>
              <a:t> і чому одне із сухожиль ноги називають </a:t>
            </a:r>
            <a:r>
              <a:rPr lang="uk-UA" dirty="0" err="1" smtClean="0"/>
              <a:t>Аххілове</a:t>
            </a:r>
            <a:r>
              <a:rPr lang="uk-UA" dirty="0" smtClean="0"/>
              <a:t> сухожилля.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Вивчаючи </a:t>
            </a:r>
            <a:r>
              <a:rPr lang="uk-UA" dirty="0" err="1" smtClean="0"/>
              <a:t>кам</a:t>
            </a:r>
            <a:r>
              <a:rPr lang="en-US" dirty="0" smtClean="0"/>
              <a:t>’</a:t>
            </a:r>
            <a:r>
              <a:rPr lang="uk-UA" dirty="0" err="1" smtClean="0"/>
              <a:t>яновугільні</a:t>
            </a:r>
            <a:r>
              <a:rPr lang="uk-UA" dirty="0" smtClean="0"/>
              <a:t> ліси ми повертаємося до історії нашої планети, яка дала нам наше </a:t>
            </a:r>
            <a:r>
              <a:rPr lang="uk-UA" dirty="0" err="1" smtClean="0"/>
              <a:t>кам</a:t>
            </a:r>
            <a:r>
              <a:rPr lang="en-US" dirty="0" smtClean="0"/>
              <a:t>’</a:t>
            </a:r>
            <a:r>
              <a:rPr lang="uk-UA" dirty="0" err="1" smtClean="0"/>
              <a:t>яне</a:t>
            </a:r>
            <a:r>
              <a:rPr lang="uk-UA" dirty="0" smtClean="0"/>
              <a:t> вугілля.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Вивчаючи дерева ми згадуємо, що Петро І видавав укази: не вирубувати дуби, шовковицю… та шукаємо причини чому?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історією</a:t>
            </a:r>
            <a:endParaRPr lang="uk-UA" dirty="0"/>
          </a:p>
        </p:txBody>
      </p:sp>
      <p:pic>
        <p:nvPicPr>
          <p:cNvPr id="28676" name="Рисунок 4" descr="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22860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як методична система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Інтеграція - важлива умова сучасної науки. Наукове мислення сьогодні дедалі більше характеризується прагненням розглядати не окремі ізольовані об’єкти та явища життя, а їх більш чи менш широкі єдності.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Інтеграція навчальних предметів - це вимога часу, це творчість та мистецтво педагога. 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У математиці є поняття про розміщення частин тіла або фігури щодо певної осі чи площини, тобто поняття про симетрію. У біології виділяють  типи симетрії: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- </a:t>
            </a:r>
            <a:r>
              <a:rPr lang="uk-UA" b="1" dirty="0" smtClean="0"/>
              <a:t>променеву</a:t>
            </a:r>
            <a:r>
              <a:rPr lang="uk-UA" dirty="0" smtClean="0"/>
              <a:t> – тіло поділяється кількома уявними площинами на багато подібних частин;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- </a:t>
            </a:r>
            <a:r>
              <a:rPr lang="uk-UA" b="1" dirty="0" smtClean="0"/>
              <a:t>двобічну</a:t>
            </a:r>
            <a:r>
              <a:rPr lang="uk-UA" dirty="0" smtClean="0"/>
              <a:t> – тіло умовною площиною поділяється на дві частини: ліву і праву, перед і зад.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Існують також </a:t>
            </a:r>
            <a:r>
              <a:rPr lang="uk-UA" b="1" dirty="0" smtClean="0"/>
              <a:t>асиметричні </a:t>
            </a:r>
            <a:r>
              <a:rPr lang="uk-UA" dirty="0" smtClean="0"/>
              <a:t>організми.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математикою</a:t>
            </a:r>
            <a:endParaRPr lang="uk-UA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Організми із променевою                       (радіальною) симетрією</a:t>
            </a:r>
            <a:r>
              <a:rPr lang="uk-UA" smtClean="0"/>
              <a:t>:                                         гідри, медузи, кільчасті черви.</a:t>
            </a:r>
          </a:p>
          <a:p>
            <a:pPr eaLnBrk="1" hangingPunct="1">
              <a:buFont typeface="Wingdings 2" pitchFamily="18" charset="2"/>
              <a:buNone/>
            </a:pPr>
            <a:endParaRPr lang="uk-UA" smtClean="0"/>
          </a:p>
          <a:p>
            <a:pPr eaLnBrk="1" hangingPunct="1"/>
            <a:r>
              <a:rPr lang="uk-UA" b="1" smtClean="0"/>
              <a:t>Організми з двобічною                         (білатеральною) симетрією </a:t>
            </a:r>
            <a:r>
              <a:rPr lang="uk-UA" smtClean="0"/>
              <a:t>–                                         це майже всі тварини: комахи,                               ракоподібні, плазуни, ссавці…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математикою</a:t>
            </a:r>
            <a:endParaRPr lang="uk-UA" dirty="0"/>
          </a:p>
        </p:txBody>
      </p:sp>
      <p:pic>
        <p:nvPicPr>
          <p:cNvPr id="30724" name="Рисунок 5" descr="32-05-BodySymmetry-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714500"/>
            <a:ext cx="2357438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Вивчаючи ріст та види стебел                       згадуємо, що таке перпендику-                                 лярність, овальність. Наприклад,                        </a:t>
            </a:r>
            <a:r>
              <a:rPr lang="uk-UA" b="1" smtClean="0"/>
              <a:t>прямостояче стебло росте                       перпендикулярно до поверхні землі</a:t>
            </a:r>
            <a:r>
              <a:rPr lang="uk-UA" smtClean="0"/>
              <a:t>. </a:t>
            </a:r>
          </a:p>
          <a:p>
            <a:pPr eaLnBrk="1" hangingPunct="1"/>
            <a:r>
              <a:rPr lang="uk-UA" smtClean="0"/>
              <a:t>Вивчаючи правило екологічної                  піраміди, згадуємо, що таке                              </a:t>
            </a:r>
            <a:r>
              <a:rPr lang="uk-UA" b="1" smtClean="0"/>
              <a:t>піраміда</a:t>
            </a:r>
            <a:r>
              <a:rPr lang="uk-UA" smtClean="0"/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математикою</a:t>
            </a:r>
            <a:endParaRPr lang="uk-UA" dirty="0"/>
          </a:p>
        </p:txBody>
      </p:sp>
      <p:pic>
        <p:nvPicPr>
          <p:cNvPr id="31748" name="Рисунок 4" descr="337_clip_image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1643063"/>
            <a:ext cx="1643062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5" descr="pic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4214813"/>
            <a:ext cx="22082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732337"/>
          </a:xfrm>
        </p:spPr>
        <p:txBody>
          <a:bodyPr/>
          <a:lstStyle/>
          <a:p>
            <a:pPr eaLnBrk="1" hangingPunct="1"/>
            <a:r>
              <a:rPr lang="uk-UA" smtClean="0"/>
              <a:t>Вивчаючи розміри органів, ми згадуємо, що таке </a:t>
            </a:r>
            <a:r>
              <a:rPr lang="uk-UA" b="1" smtClean="0"/>
              <a:t>площа, об</a:t>
            </a:r>
            <a:r>
              <a:rPr lang="en-US" b="1" smtClean="0"/>
              <a:t>’</a:t>
            </a:r>
            <a:r>
              <a:rPr lang="uk-UA" b="1" smtClean="0"/>
              <a:t>єм</a:t>
            </a:r>
            <a:r>
              <a:rPr lang="uk-UA" smtClean="0"/>
              <a:t>. Наприклад, площа шкіри – 2 кв.м; площа легеневих                            пухирців – 100 кв.м;                                     об</a:t>
            </a:r>
            <a:r>
              <a:rPr lang="en-US" smtClean="0"/>
              <a:t>’</a:t>
            </a:r>
            <a:r>
              <a:rPr lang="uk-UA" smtClean="0"/>
              <a:t>єм крові – 5-6 л.</a:t>
            </a:r>
          </a:p>
          <a:p>
            <a:pPr eaLnBrk="1" hangingPunct="1"/>
            <a:r>
              <a:rPr lang="uk-UA" smtClean="0"/>
              <a:t>Вивчаючи молекулярну                                         біологію та генетику, розв</a:t>
            </a:r>
            <a:r>
              <a:rPr lang="en-US" smtClean="0"/>
              <a:t>’</a:t>
            </a:r>
            <a:r>
              <a:rPr lang="uk-UA" smtClean="0"/>
              <a:t>язуємо задачі, які  неможливо вирахувати без знання </a:t>
            </a:r>
            <a:r>
              <a:rPr lang="uk-UA" b="1" smtClean="0"/>
              <a:t>пропорцій та відсотків</a:t>
            </a:r>
            <a:r>
              <a:rPr lang="uk-UA" smtClean="0"/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математикою</a:t>
            </a:r>
            <a:endParaRPr lang="uk-UA" dirty="0"/>
          </a:p>
        </p:txBody>
      </p:sp>
      <p:pic>
        <p:nvPicPr>
          <p:cNvPr id="32772" name="Рисунок 4" descr="11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643188"/>
            <a:ext cx="240506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українською мовою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Всі відповіді учнів: і усні, і письмові повинні бути грамотними з погляду рідної мови. Якщо учень допускає безліч помилок у термінах та визначеннях, то це говорить про те, що учень не слухав на уроці, не вчив вдома, параграф не читався, а якщо і читався, то неуважно. Наприклад, вивчаючи клітини крові ми чітко пишемо і проговорюємо їхні назви. Наприклад,  замість слова </a:t>
            </a:r>
            <a:r>
              <a:rPr lang="uk-UA" b="1" dirty="0" smtClean="0"/>
              <a:t>еритроцити </a:t>
            </a:r>
            <a:r>
              <a:rPr lang="uk-UA" dirty="0" smtClean="0"/>
              <a:t>учні пишуть </a:t>
            </a:r>
            <a:r>
              <a:rPr lang="uk-UA" b="1" dirty="0" err="1" smtClean="0"/>
              <a:t>“електроцити</a:t>
            </a:r>
            <a:r>
              <a:rPr lang="uk-UA" b="1" dirty="0" smtClean="0"/>
              <a:t>, </a:t>
            </a:r>
            <a:r>
              <a:rPr lang="uk-UA" b="1" dirty="0" err="1" smtClean="0"/>
              <a:t>еректроцити</a:t>
            </a:r>
            <a:r>
              <a:rPr lang="uk-UA" b="1" dirty="0" smtClean="0"/>
              <a:t>, </a:t>
            </a:r>
            <a:r>
              <a:rPr lang="uk-UA" b="1" dirty="0" err="1" smtClean="0"/>
              <a:t>еретроцити</a:t>
            </a:r>
            <a:r>
              <a:rPr lang="uk-UA" dirty="0" err="1" smtClean="0"/>
              <a:t>”</a:t>
            </a:r>
            <a:r>
              <a:rPr lang="uk-UA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Три помилки у тексті – це мінус один бал.</a:t>
            </a:r>
            <a:endParaRPr lang="uk-UA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Вірші та проза про природу, про рослин і тварин є у Т.Г.Шевченка, Лесі Українки, Ліни Костенко…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Л.Українка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- “З вітром весняним сосна розмовляла,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Вічнозелена сосна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Там я ходила і все вислухала,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Що говорила </a:t>
            </a:r>
            <a:r>
              <a:rPr lang="uk-UA" dirty="0" err="1" smtClean="0"/>
              <a:t>вона.”</a:t>
            </a:r>
            <a:r>
              <a:rPr lang="uk-UA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Ліна Костенко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- </a:t>
            </a:r>
            <a:r>
              <a:rPr lang="uk-UA" dirty="0" err="1" smtClean="0"/>
              <a:t>“Красива</a:t>
            </a:r>
            <a:r>
              <a:rPr lang="uk-UA" dirty="0" smtClean="0"/>
              <a:t> осінь вишиває клени,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Червоним, жовтим, срібним, золотим,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А листя просить - виший нас зеленим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Ми ще </a:t>
            </a:r>
            <a:r>
              <a:rPr lang="uk-UA" dirty="0" err="1" smtClean="0"/>
              <a:t>побудем</a:t>
            </a:r>
            <a:r>
              <a:rPr lang="uk-UA" dirty="0" smtClean="0"/>
              <a:t>. ще не </a:t>
            </a:r>
            <a:r>
              <a:rPr lang="uk-UA" dirty="0" err="1" smtClean="0"/>
              <a:t>облетим.”</a:t>
            </a: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літературою</a:t>
            </a:r>
            <a:endParaRPr lang="uk-UA" dirty="0"/>
          </a:p>
        </p:txBody>
      </p:sp>
      <p:pic>
        <p:nvPicPr>
          <p:cNvPr id="34820" name="Рисунок 4" descr="Scots pi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2428875"/>
            <a:ext cx="2143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Усна народна творчість: загадки, приказки, </a:t>
            </a:r>
            <a:r>
              <a:rPr lang="uk-UA" dirty="0" err="1" smtClean="0"/>
              <a:t>прислів</a:t>
            </a:r>
            <a:r>
              <a:rPr lang="en-US" dirty="0" smtClean="0"/>
              <a:t>’</a:t>
            </a:r>
            <a:r>
              <a:rPr lang="uk-UA" dirty="0" smtClean="0"/>
              <a:t>я …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- </a:t>
            </a:r>
            <a:r>
              <a:rPr lang="uk-UA" dirty="0" err="1" smtClean="0"/>
              <a:t>“Яке</a:t>
            </a:r>
            <a:r>
              <a:rPr lang="uk-UA" dirty="0" smtClean="0"/>
              <a:t> коріння, таке й </a:t>
            </a:r>
            <a:r>
              <a:rPr lang="uk-UA" dirty="0" err="1" smtClean="0"/>
              <a:t>насіння”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err="1" smtClean="0"/>
              <a:t>“Зелене</a:t>
            </a:r>
            <a:r>
              <a:rPr lang="uk-UA" dirty="0" smtClean="0"/>
              <a:t> висить, жовте летить, а чорне </a:t>
            </a:r>
            <a:r>
              <a:rPr lang="uk-UA" dirty="0" err="1" smtClean="0"/>
              <a:t>лежить.”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Вірші: </a:t>
            </a:r>
            <a:r>
              <a:rPr lang="uk-UA" dirty="0" err="1" smtClean="0"/>
              <a:t>“Ходить</a:t>
            </a:r>
            <a:r>
              <a:rPr lang="uk-UA" dirty="0" smtClean="0"/>
              <a:t> гарбуз по городу…”, читаючи якого визначаємо систематику кожної рослини.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Німецький поет Йоганн Вольфганг Гете був відомим натуралістом. Він першим здогадався про видозміни органів, які назвав метаморфозами. Сьогодні ми їх вивчаємо.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літературою</a:t>
            </a:r>
            <a:endParaRPr lang="uk-UA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0377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Вивчаючи зернові культури, ми говоримо про хліб для українського народу: </a:t>
            </a:r>
            <a:r>
              <a:rPr lang="uk-UA" dirty="0" err="1" smtClean="0"/>
              <a:t>“Хліб</a:t>
            </a:r>
            <a:r>
              <a:rPr lang="uk-UA" dirty="0" smtClean="0"/>
              <a:t> в народі з давніх часів був у глибокій повазі. Він – основа життя, Божий дар. Хліб –                          символ розмноження, тому він                           відіграє велику роль на весіллі.                                    Він же символ щастя взагалі, і тому поважну людину зустрічають із хлібом, з хлібом ходять на свята до поважних людей, до родичів. Обмін хлібом – ознака повної </a:t>
            </a:r>
            <a:r>
              <a:rPr lang="uk-UA" dirty="0" err="1" smtClean="0"/>
              <a:t>згоди.”</a:t>
            </a:r>
            <a:endParaRPr lang="uk-UA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українознавством</a:t>
            </a:r>
            <a:endParaRPr lang="uk-UA" dirty="0"/>
          </a:p>
        </p:txBody>
      </p:sp>
      <p:pic>
        <p:nvPicPr>
          <p:cNvPr id="36868" name="Рисунок 4" descr="fotograd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2928938"/>
            <a:ext cx="1500187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Через віки пронесли українці любов до різних речей, тварин, а особливо рослин, тому що з давніх-давен вважали їх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святинями свого народу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. Їхні образи використовувалися в обрядах і звичаях, їх вишивали                              на рушниках, сорочках: калина,                      верба, дуб, вишня, барвінок,                 чорнобривці, любисток, соняшник, мальви…  здавна уособлюють красу нашої України та духовну міць народу.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українознавством</a:t>
            </a:r>
            <a:endParaRPr lang="uk-UA" dirty="0"/>
          </a:p>
        </p:txBody>
      </p:sp>
      <p:pic>
        <p:nvPicPr>
          <p:cNvPr id="37892" name="Рисунок 4" descr="krasnay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3643313"/>
            <a:ext cx="16462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Біологія не може обійтися без малювання.     У 7 та 8 класах ми часто виконуємо лабораторні роботи, де необхідно виконувати певні малюнки.</a:t>
            </a:r>
          </a:p>
          <a:p>
            <a:pPr eaLnBrk="1" hangingPunct="1"/>
            <a:r>
              <a:rPr lang="uk-UA" smtClean="0"/>
              <a:t> Рослин і тварин часто зображали на своїх полотнах відомі художники.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образотворчим мистецтвом</a:t>
            </a:r>
            <a:endParaRPr lang="uk-UA" dirty="0"/>
          </a:p>
        </p:txBody>
      </p:sp>
      <p:pic>
        <p:nvPicPr>
          <p:cNvPr id="38916" name="Рисунок 4" descr="0_1e581_fb062874_X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357688"/>
            <a:ext cx="22383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5" descr="0_6f438_e59ebe2a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4786313"/>
            <a:ext cx="2071688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Рисунок 6" descr="676892_2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929188"/>
            <a:ext cx="233362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Інтеграція – процес і результат створення нерозривно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зв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язаного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, єдиного, цілісного. </a:t>
            </a:r>
          </a:p>
          <a:p>
            <a:pPr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Результатом інтеграції є поява якісно нової властивості у навчанні – поєднання ізольованих навчальних предметів у цілісну систему знань.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Тому,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розвиток освіти як системи повинен реалізовуватися через системні знання, що є необхідними для формування цілісного мислення.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як методична система</a:t>
            </a:r>
            <a:endParaRPr lang="uk-UA" dirty="0"/>
          </a:p>
        </p:txBody>
      </p:sp>
    </p:spTree>
  </p:cSld>
  <p:clrMapOvr>
    <a:masterClrMapping/>
  </p:clrMapOvr>
  <p:transition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музичним мистецтвом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75212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Ми всі знаємо безліч пісень про квіти, про природу, про весну, літо, осінь, характерними особливостями яких є рослини або тварини. Наприклад: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err="1" smtClean="0"/>
              <a:t>“Росте</a:t>
            </a:r>
            <a:r>
              <a:rPr lang="uk-UA" dirty="0" smtClean="0"/>
              <a:t> у лузі червона </a:t>
            </a:r>
            <a:r>
              <a:rPr lang="uk-UA" dirty="0" err="1" smtClean="0"/>
              <a:t>калина”</a:t>
            </a:r>
            <a:r>
              <a:rPr lang="uk-UA" dirty="0" smtClean="0"/>
              <a:t>,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err="1" smtClean="0"/>
              <a:t>“Ой</a:t>
            </a:r>
            <a:r>
              <a:rPr lang="uk-UA" dirty="0" smtClean="0"/>
              <a:t> смереко, </a:t>
            </a:r>
            <a:r>
              <a:rPr lang="uk-UA" dirty="0" err="1" smtClean="0"/>
              <a:t>смереко”</a:t>
            </a:r>
            <a:r>
              <a:rPr lang="uk-UA" dirty="0" smtClean="0"/>
              <a:t>,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err="1" smtClean="0"/>
              <a:t>“Лебедина</a:t>
            </a:r>
            <a:r>
              <a:rPr lang="uk-UA" dirty="0" smtClean="0"/>
              <a:t> </a:t>
            </a:r>
            <a:r>
              <a:rPr lang="uk-UA" dirty="0" err="1" smtClean="0"/>
              <a:t>вірність”</a:t>
            </a:r>
            <a:r>
              <a:rPr lang="uk-UA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(учні завжди продовжують перелік пісень).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Інколи лабораторні та практичні роботи проводяться під музичний супровід, так як сучасні діти постійно ходять у навушниках, тобто слухають різні мелодії і на уроці це допомагає спокійно думати над виконанням завдань.</a:t>
            </a:r>
            <a:endParaRPr lang="uk-UA" dirty="0"/>
          </a:p>
        </p:txBody>
      </p:sp>
      <p:pic>
        <p:nvPicPr>
          <p:cNvPr id="39940" name="Рисунок 6" descr="21966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2643188"/>
            <a:ext cx="1785938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Фізичною культурою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Кожен з нас має свої фізичні характеристики і показники, що залежать від віку, стану здоров</a:t>
            </a:r>
            <a:r>
              <a:rPr lang="en-US" dirty="0" smtClean="0"/>
              <a:t>’</a:t>
            </a:r>
            <a:r>
              <a:rPr lang="uk-UA" dirty="0" smtClean="0"/>
              <a:t>я, настрою …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-  При вивченні серцево-судинної, дихальної та м</a:t>
            </a:r>
            <a:r>
              <a:rPr lang="en-US" dirty="0" smtClean="0"/>
              <a:t>’</a:t>
            </a:r>
            <a:r>
              <a:rPr lang="ru-RU" dirty="0" err="1" smtClean="0"/>
              <a:t>язової</a:t>
            </a:r>
            <a:r>
              <a:rPr lang="ru-RU" dirty="0" smtClean="0"/>
              <a:t> систем</a:t>
            </a:r>
            <a:r>
              <a:rPr lang="uk-UA" dirty="0" smtClean="0"/>
              <a:t> ми з</a:t>
            </a:r>
            <a:r>
              <a:rPr lang="en-US" dirty="0" smtClean="0"/>
              <a:t>’</a:t>
            </a:r>
            <a:r>
              <a:rPr lang="uk-UA" dirty="0" err="1" smtClean="0"/>
              <a:t>ясовуємо</a:t>
            </a:r>
            <a:r>
              <a:rPr lang="uk-UA" dirty="0" smtClean="0"/>
              <a:t> вплив ритму і навантаження на роботу серця, легень, м</a:t>
            </a:r>
            <a:r>
              <a:rPr lang="en-US" dirty="0" smtClean="0"/>
              <a:t>’</a:t>
            </a:r>
            <a:r>
              <a:rPr lang="uk-UA" dirty="0" smtClean="0"/>
              <a:t>язів. Учні знають норму,                                  а потім визначають вплив                                      навантажень на організм.</a:t>
            </a:r>
            <a:endParaRPr lang="uk-UA" dirty="0"/>
          </a:p>
        </p:txBody>
      </p:sp>
      <p:pic>
        <p:nvPicPr>
          <p:cNvPr id="40964" name="Рисунок 3" descr="shutterstock_6525047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4429125"/>
            <a:ext cx="2381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з основами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uk-UA" dirty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Більшість тем біології та основ здоров</a:t>
            </a:r>
            <a:r>
              <a:rPr lang="en-US" smtClean="0"/>
              <a:t>’</a:t>
            </a:r>
            <a:r>
              <a:rPr lang="uk-UA" smtClean="0"/>
              <a:t>я перекликаються, особливо ті, які пов</a:t>
            </a:r>
            <a:r>
              <a:rPr lang="en-US" smtClean="0"/>
              <a:t>’</a:t>
            </a:r>
            <a:r>
              <a:rPr lang="uk-UA" smtClean="0"/>
              <a:t>язані із впливом шкідливих факторів на життя.</a:t>
            </a:r>
          </a:p>
          <a:p>
            <a:pPr eaLnBrk="1" hangingPunct="1"/>
            <a:r>
              <a:rPr lang="uk-UA" smtClean="0"/>
              <a:t>Здоровий спосіб життя є одним із виховних завдань і біології,                                                         і основ здоров</a:t>
            </a:r>
            <a:r>
              <a:rPr lang="en-US" smtClean="0"/>
              <a:t>’</a:t>
            </a:r>
            <a:r>
              <a:rPr lang="uk-UA" smtClean="0"/>
              <a:t>я.</a:t>
            </a:r>
          </a:p>
        </p:txBody>
      </p:sp>
      <p:pic>
        <p:nvPicPr>
          <p:cNvPr id="41988" name="Рисунок 3" descr="04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3786188"/>
            <a:ext cx="40036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18087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Інтегративні, а саме </a:t>
            </a:r>
            <a:r>
              <a:rPr lang="uk-UA" dirty="0" err="1" smtClean="0"/>
              <a:t>міжпредметні</a:t>
            </a:r>
            <a:r>
              <a:rPr lang="uk-UA" dirty="0" smtClean="0"/>
              <a:t> зв’язки  виконують у навчанні біології декілька функцій: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- </a:t>
            </a:r>
            <a:r>
              <a:rPr lang="uk-UA" b="1" dirty="0" smtClean="0"/>
              <a:t>методологічну</a:t>
            </a:r>
            <a:r>
              <a:rPr lang="uk-UA" dirty="0" smtClean="0"/>
              <a:t>, яка виражається у формуванні сучасних уявлень учнів про цілісність та розвиток природи, засвоєння ними системного підходу до об’єктів живої природи (клітина, організм, біогеоценоз, біосфера);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- </a:t>
            </a:r>
            <a:r>
              <a:rPr lang="uk-UA" b="1" dirty="0" smtClean="0"/>
              <a:t>освітню</a:t>
            </a:r>
            <a:r>
              <a:rPr lang="uk-UA" dirty="0" smtClean="0"/>
              <a:t>, що складає формування системи знань про природу  у більш повному та глибокому її розумінні;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- </a:t>
            </a:r>
            <a:r>
              <a:rPr lang="uk-UA" b="1" dirty="0" smtClean="0"/>
              <a:t>розвиваючу</a:t>
            </a:r>
            <a:r>
              <a:rPr lang="uk-UA" dirty="0" smtClean="0"/>
              <a:t>, яка відображає роль </a:t>
            </a:r>
            <a:r>
              <a:rPr lang="uk-UA" dirty="0" err="1" smtClean="0"/>
              <a:t>міжпредметних</a:t>
            </a:r>
            <a:r>
              <a:rPr lang="uk-UA" dirty="0" smtClean="0"/>
              <a:t> зв’язків у розвитку системного та творчого мислення, у розвитку умінь аналізувати та узагальнювати знання;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- </a:t>
            </a:r>
            <a:r>
              <a:rPr lang="uk-UA" b="1" dirty="0" smtClean="0"/>
              <a:t>виховну</a:t>
            </a:r>
            <a:r>
              <a:rPr lang="uk-UA" dirty="0" smtClean="0"/>
              <a:t>, яка відображається у необхідності встановлення </a:t>
            </a:r>
            <a:r>
              <a:rPr lang="uk-UA" dirty="0" err="1" smtClean="0"/>
              <a:t>міжпредметних</a:t>
            </a:r>
            <a:r>
              <a:rPr lang="uk-UA" dirty="0" smtClean="0"/>
              <a:t> зв’язків при здійсненні екологічного виховання, патріотичного, трудового, статевого, морального, естетичного …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- </a:t>
            </a:r>
            <a:r>
              <a:rPr lang="uk-UA" b="1" dirty="0" smtClean="0"/>
              <a:t>конструктивну</a:t>
            </a:r>
            <a:r>
              <a:rPr lang="uk-UA" dirty="0" smtClean="0"/>
              <a:t>, що полягає у вдосконаленні організації навчально-виховного процесу, у співпраці учителів інших предметів.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в біології</a:t>
            </a:r>
            <a:endParaRPr lang="uk-UA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Ідея інтегрованого навчання сьогодні є надзвичайно актуальною, оскільки з її успішною методичною реалізацією передбачається досягнення мети якісної освіти, тобто освіти конкурентоздатної, спроможної забезпечити кожній людині самостійно досягти тієї чи іншої життєвої мети, творчо самостверджуватися в різних соціальних сферах.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в біології</a:t>
            </a:r>
            <a:endParaRPr lang="uk-UA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Природа мудра. Все створила мовчки.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	Й росинку поту втерла на брові,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	На буреломах сходять мухоморчики,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	Театр ляльковий просто на траві.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						Ліна Костенко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Біологія – наука про життя</a:t>
            </a:r>
            <a:endParaRPr lang="uk-UA" dirty="0"/>
          </a:p>
        </p:txBody>
      </p:sp>
      <p:pic>
        <p:nvPicPr>
          <p:cNvPr id="13316" name="Рисунок 4" descr="16422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4000500"/>
            <a:ext cx="2357437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75212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Уроки біології спрямовані на розкриття загальних закономірностей живої природи, законів, ідей, теорій, відображених у різних науках і відповідних їм навчальних предметах.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Інтеграція в біології дає можливість розглядати природні явища під іншим кутом зору, тобто з погляду інших предметів, повніше і глибше розкрити зв’язки між біологією та іншими шкільними (і нешкільними) предметами, тобто забезпечити підпорядкування окремого загальному.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в біології</a:t>
            </a:r>
            <a:endParaRPr lang="uk-UA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Як і рекомендує методика вивчення біології, зв’язки між шкільними предметами я розділяю на </a:t>
            </a:r>
            <a:r>
              <a:rPr lang="uk-UA" b="1" dirty="0" err="1" smtClean="0"/>
              <a:t>внутрішньоциклові</a:t>
            </a:r>
            <a:r>
              <a:rPr lang="uk-UA" dirty="0" smtClean="0"/>
              <a:t> (між предметами природничого циклу) та </a:t>
            </a:r>
            <a:r>
              <a:rPr lang="uk-UA" b="1" dirty="0" err="1" smtClean="0"/>
              <a:t>міжциклові</a:t>
            </a:r>
            <a:r>
              <a:rPr lang="uk-UA" b="1" dirty="0" smtClean="0"/>
              <a:t> </a:t>
            </a:r>
            <a:r>
              <a:rPr lang="uk-UA" dirty="0" smtClean="0"/>
              <a:t>(між іншими науками).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Крім цього </a:t>
            </a:r>
            <a:r>
              <a:rPr lang="uk-UA" dirty="0" err="1" smtClean="0"/>
              <a:t>міжпредметні</a:t>
            </a:r>
            <a:r>
              <a:rPr lang="uk-UA" dirty="0" smtClean="0"/>
              <a:t> зв’язки я поділяю на: </a:t>
            </a:r>
            <a:r>
              <a:rPr lang="uk-UA" b="1" dirty="0" smtClean="0"/>
              <a:t>хронологічні</a:t>
            </a:r>
            <a:r>
              <a:rPr lang="uk-UA" dirty="0" smtClean="0"/>
              <a:t>, які використовуються по мірі вивчення певних тем та на </a:t>
            </a:r>
            <a:r>
              <a:rPr lang="uk-UA" b="1" dirty="0" smtClean="0"/>
              <a:t>зв’язки </a:t>
            </a:r>
            <a:r>
              <a:rPr lang="uk-UA" b="1" dirty="0" err="1" smtClean="0"/>
              <a:t>загальнопредметних</a:t>
            </a:r>
            <a:r>
              <a:rPr lang="uk-UA" b="1" dirty="0" smtClean="0"/>
              <a:t> умінь: пізнавальні, оцінюючі, прикладні.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в біології</a:t>
            </a:r>
            <a:endParaRPr lang="uk-UA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Вивчення біології дає можливість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використову-вати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знання учнів майже із усіх шкільних дисциплін, тобто у біології має місце інтегративний характер навчання.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Для розкриття теми уроку з біології необхідно, щоб поняття учнів спиралися на інші базові предмети, на інформацію із ЗМІ та на власний життєвий досвід школярів.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Немає ні єдиного уроку, де я не звертаюсь до інших предметів.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в біології</a:t>
            </a:r>
            <a:endParaRPr lang="uk-UA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Інтегративні (</a:t>
            </a:r>
            <a:r>
              <a:rPr lang="uk-UA" dirty="0" err="1" smtClean="0"/>
              <a:t>міжпредметні</a:t>
            </a:r>
            <a:r>
              <a:rPr lang="uk-UA" dirty="0" smtClean="0"/>
              <a:t>) зв’язки я використовую майже на всіх етапах уроків: актуалізації знань, вивченні та сприйманні нового матеріалу, систематизації та узагальненні знань, при проведенні лабораторних та практичних робіт.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Мої </a:t>
            </a:r>
            <a:r>
              <a:rPr lang="uk-UA" dirty="0" err="1" smtClean="0"/>
              <a:t>міжпредметні</a:t>
            </a:r>
            <a:r>
              <a:rPr lang="uk-UA" dirty="0" smtClean="0"/>
              <a:t> зв’язки є епізодичними, систематичними, односторонніми (біологія-хімія), двосторонніми (біологія-хімія-біологія); багатосторонніми (біологія-фізика-географія-біологія-історія-трудове навчання-біологія).</a:t>
            </a: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Інтеграція в біології</a:t>
            </a:r>
            <a:endParaRPr lang="uk-UA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 smtClean="0"/>
              <a:t>Внутрішньоциклова</a:t>
            </a:r>
            <a:r>
              <a:rPr lang="uk-UA" dirty="0" smtClean="0"/>
              <a:t>  Інтеграція </a:t>
            </a:r>
            <a:endParaRPr lang="uk-UA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3CD85-40EC-4473-973A-DF41AF529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9343CD85-40EC-4473-973A-DF41AF529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68D38F-2BBC-44EB-B957-CC47CD774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168D38F-2BBC-44EB-B957-CC47CD7741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56D810-4254-4290-B260-8436D0FCB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8E56D810-4254-4290-B260-8436D0FCB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421320-1D92-499F-A74C-654548520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1D421320-1D92-499F-A74C-654548520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68C9D4-F9F1-4730-8039-0BF0789E3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8868C9D4-F9F1-4730-8039-0BF0789E3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2298</TotalTime>
  <Words>1952</Words>
  <Application>Microsoft Office PowerPoint</Application>
  <PresentationFormat>Экран (4:3)</PresentationFormat>
  <Paragraphs>158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Franklin Gothic Book</vt:lpstr>
      <vt:lpstr>Franklin Gothic Medium</vt:lpstr>
      <vt:lpstr>Wingdings 2</vt:lpstr>
      <vt:lpstr>Трек</vt:lpstr>
      <vt:lpstr>Інтеграція  як  методична  система      в  біології</vt:lpstr>
      <vt:lpstr>Інтеграція як методична система</vt:lpstr>
      <vt:lpstr>Інтеграція як методична система</vt:lpstr>
      <vt:lpstr>Біологія – наука про життя</vt:lpstr>
      <vt:lpstr>Інтеграція в біології</vt:lpstr>
      <vt:lpstr>Інтеграція в біології</vt:lpstr>
      <vt:lpstr>Інтеграція в біології</vt:lpstr>
      <vt:lpstr>Інтеграція в біології</vt:lpstr>
      <vt:lpstr>Внутрішньоциклова  Інтеграція </vt:lpstr>
      <vt:lpstr>Міжциклова  Інтеграція </vt:lpstr>
      <vt:lpstr>Інтеграція з географією</vt:lpstr>
      <vt:lpstr>Інтеграція з географією</vt:lpstr>
      <vt:lpstr>Інтеграція з географією</vt:lpstr>
      <vt:lpstr>Інтеграція з фізикою</vt:lpstr>
      <vt:lpstr>Інтеграція з фізикою</vt:lpstr>
      <vt:lpstr>Інтеграція з фізикою</vt:lpstr>
      <vt:lpstr>Інтеграція з хімією</vt:lpstr>
      <vt:lpstr>Інтеграція з хімією</vt:lpstr>
      <vt:lpstr>Інтеграція з історією</vt:lpstr>
      <vt:lpstr>Інтеграція з математикою</vt:lpstr>
      <vt:lpstr>Інтеграція з математикою</vt:lpstr>
      <vt:lpstr>Інтеграція з математикою</vt:lpstr>
      <vt:lpstr>Інтеграція з математикою</vt:lpstr>
      <vt:lpstr>Інтеграція з українською мовою</vt:lpstr>
      <vt:lpstr>Інтеграція з літературою</vt:lpstr>
      <vt:lpstr>Інтеграція з літературою</vt:lpstr>
      <vt:lpstr>Інтеграція з українознавством</vt:lpstr>
      <vt:lpstr>Інтеграція з українознавством</vt:lpstr>
      <vt:lpstr>Інтеграція з образотворчим мистецтвом</vt:lpstr>
      <vt:lpstr>Інтеграція з музичним мистецтвом</vt:lpstr>
      <vt:lpstr>Інтеграція з Фізичною культурою</vt:lpstr>
      <vt:lpstr>Інтеграція з основами здоров’я</vt:lpstr>
      <vt:lpstr>Інтеграція в біології</vt:lpstr>
      <vt:lpstr>Інтеграція в біології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Інтеграція в біології</dc:title>
  <dc:creator>Павленко</dc:creator>
  <cp:lastModifiedBy>1</cp:lastModifiedBy>
  <cp:revision>292</cp:revision>
  <dcterms:created xsi:type="dcterms:W3CDTF">2011-10-21T18:50:07Z</dcterms:created>
  <dcterms:modified xsi:type="dcterms:W3CDTF">2015-12-24T07:17:33Z</dcterms:modified>
</cp:coreProperties>
</file>